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6" r:id="rId2"/>
    <p:sldId id="387" r:id="rId3"/>
    <p:sldId id="38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607F4-8A7C-4476-9A02-A3D6957273C8}" v="1" dt="2023-01-21T01:21:32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6"/>
    <p:restoredTop sz="84270" autoAdjust="0"/>
  </p:normalViewPr>
  <p:slideViewPr>
    <p:cSldViewPr>
      <p:cViewPr varScale="1">
        <p:scale>
          <a:sx n="50" d="100"/>
          <a:sy n="50" d="100"/>
        </p:scale>
        <p:origin x="9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haves" userId="9f307884d93720a1" providerId="LiveId" clId="{97221FDE-2DEF-4D63-B8D3-3A0A817E56D5}"/>
    <pc:docChg chg="delSld modSld">
      <pc:chgData name="Antonio Chaves" userId="9f307884d93720a1" providerId="LiveId" clId="{97221FDE-2DEF-4D63-B8D3-3A0A817E56D5}" dt="2022-12-18T20:15:11.345" v="90" actId="20577"/>
      <pc:docMkLst>
        <pc:docMk/>
      </pc:docMkLst>
      <pc:sldChg chg="del">
        <pc:chgData name="Antonio Chaves" userId="9f307884d93720a1" providerId="LiveId" clId="{97221FDE-2DEF-4D63-B8D3-3A0A817E56D5}" dt="2022-12-18T20:11:36.913" v="5" actId="47"/>
        <pc:sldMkLst>
          <pc:docMk/>
          <pc:sldMk cId="603775215" sldId="258"/>
        </pc:sldMkLst>
      </pc:sldChg>
      <pc:sldChg chg="del">
        <pc:chgData name="Antonio Chaves" userId="9f307884d93720a1" providerId="LiveId" clId="{97221FDE-2DEF-4D63-B8D3-3A0A817E56D5}" dt="2022-12-18T20:11:30.040" v="0" actId="47"/>
        <pc:sldMkLst>
          <pc:docMk/>
          <pc:sldMk cId="4294778909" sldId="260"/>
        </pc:sldMkLst>
      </pc:sldChg>
      <pc:sldChg chg="del">
        <pc:chgData name="Antonio Chaves" userId="9f307884d93720a1" providerId="LiveId" clId="{97221FDE-2DEF-4D63-B8D3-3A0A817E56D5}" dt="2022-12-18T20:11:30.706" v="1" actId="47"/>
        <pc:sldMkLst>
          <pc:docMk/>
          <pc:sldMk cId="2527387663" sldId="261"/>
        </pc:sldMkLst>
      </pc:sldChg>
      <pc:sldChg chg="del">
        <pc:chgData name="Antonio Chaves" userId="9f307884d93720a1" providerId="LiveId" clId="{97221FDE-2DEF-4D63-B8D3-3A0A817E56D5}" dt="2022-12-18T20:11:32.167" v="3" actId="47"/>
        <pc:sldMkLst>
          <pc:docMk/>
          <pc:sldMk cId="2249080852" sldId="266"/>
        </pc:sldMkLst>
      </pc:sldChg>
      <pc:sldChg chg="del">
        <pc:chgData name="Antonio Chaves" userId="9f307884d93720a1" providerId="LiveId" clId="{97221FDE-2DEF-4D63-B8D3-3A0A817E56D5}" dt="2022-12-18T20:11:33.887" v="4" actId="47"/>
        <pc:sldMkLst>
          <pc:docMk/>
          <pc:sldMk cId="3084675388" sldId="268"/>
        </pc:sldMkLst>
      </pc:sldChg>
      <pc:sldChg chg="del">
        <pc:chgData name="Antonio Chaves" userId="9f307884d93720a1" providerId="LiveId" clId="{97221FDE-2DEF-4D63-B8D3-3A0A817E56D5}" dt="2022-12-18T20:12:02.711" v="18" actId="47"/>
        <pc:sldMkLst>
          <pc:docMk/>
          <pc:sldMk cId="1410049600" sldId="283"/>
        </pc:sldMkLst>
      </pc:sldChg>
      <pc:sldChg chg="del">
        <pc:chgData name="Antonio Chaves" userId="9f307884d93720a1" providerId="LiveId" clId="{97221FDE-2DEF-4D63-B8D3-3A0A817E56D5}" dt="2022-12-18T20:11:49.951" v="8" actId="47"/>
        <pc:sldMkLst>
          <pc:docMk/>
          <pc:sldMk cId="3076452082" sldId="292"/>
        </pc:sldMkLst>
      </pc:sldChg>
      <pc:sldChg chg="del">
        <pc:chgData name="Antonio Chaves" userId="9f307884d93720a1" providerId="LiveId" clId="{97221FDE-2DEF-4D63-B8D3-3A0A817E56D5}" dt="2022-12-18T20:11:31.575" v="2" actId="47"/>
        <pc:sldMkLst>
          <pc:docMk/>
          <pc:sldMk cId="1720816409" sldId="298"/>
        </pc:sldMkLst>
      </pc:sldChg>
      <pc:sldChg chg="del">
        <pc:chgData name="Antonio Chaves" userId="9f307884d93720a1" providerId="LiveId" clId="{97221FDE-2DEF-4D63-B8D3-3A0A817E56D5}" dt="2022-12-18T20:11:51.832" v="10" actId="47"/>
        <pc:sldMkLst>
          <pc:docMk/>
          <pc:sldMk cId="4212458511" sldId="299"/>
        </pc:sldMkLst>
      </pc:sldChg>
      <pc:sldChg chg="del">
        <pc:chgData name="Antonio Chaves" userId="9f307884d93720a1" providerId="LiveId" clId="{97221FDE-2DEF-4D63-B8D3-3A0A817E56D5}" dt="2022-12-18T20:11:53.134" v="11" actId="47"/>
        <pc:sldMkLst>
          <pc:docMk/>
          <pc:sldMk cId="323900195" sldId="300"/>
        </pc:sldMkLst>
      </pc:sldChg>
      <pc:sldChg chg="del">
        <pc:chgData name="Antonio Chaves" userId="9f307884d93720a1" providerId="LiveId" clId="{97221FDE-2DEF-4D63-B8D3-3A0A817E56D5}" dt="2022-12-18T20:11:42.666" v="7" actId="47"/>
        <pc:sldMkLst>
          <pc:docMk/>
          <pc:sldMk cId="3394820023" sldId="343"/>
        </pc:sldMkLst>
      </pc:sldChg>
      <pc:sldChg chg="del">
        <pc:chgData name="Antonio Chaves" userId="9f307884d93720a1" providerId="LiveId" clId="{97221FDE-2DEF-4D63-B8D3-3A0A817E56D5}" dt="2022-12-18T20:11:55.022" v="13" actId="47"/>
        <pc:sldMkLst>
          <pc:docMk/>
          <pc:sldMk cId="4033430336" sldId="347"/>
        </pc:sldMkLst>
      </pc:sldChg>
      <pc:sldChg chg="del">
        <pc:chgData name="Antonio Chaves" userId="9f307884d93720a1" providerId="LiveId" clId="{97221FDE-2DEF-4D63-B8D3-3A0A817E56D5}" dt="2022-12-18T20:11:54.062" v="12" actId="47"/>
        <pc:sldMkLst>
          <pc:docMk/>
          <pc:sldMk cId="881845232" sldId="348"/>
        </pc:sldMkLst>
      </pc:sldChg>
      <pc:sldChg chg="del">
        <pc:chgData name="Antonio Chaves" userId="9f307884d93720a1" providerId="LiveId" clId="{97221FDE-2DEF-4D63-B8D3-3A0A817E56D5}" dt="2022-12-18T20:11:57.624" v="14" actId="47"/>
        <pc:sldMkLst>
          <pc:docMk/>
          <pc:sldMk cId="1916675743" sldId="355"/>
        </pc:sldMkLst>
      </pc:sldChg>
      <pc:sldChg chg="del">
        <pc:chgData name="Antonio Chaves" userId="9f307884d93720a1" providerId="LiveId" clId="{97221FDE-2DEF-4D63-B8D3-3A0A817E56D5}" dt="2022-12-18T20:12:03.654" v="19" actId="47"/>
        <pc:sldMkLst>
          <pc:docMk/>
          <pc:sldMk cId="1018764096" sldId="357"/>
        </pc:sldMkLst>
      </pc:sldChg>
      <pc:sldChg chg="del">
        <pc:chgData name="Antonio Chaves" userId="9f307884d93720a1" providerId="LiveId" clId="{97221FDE-2DEF-4D63-B8D3-3A0A817E56D5}" dt="2022-12-18T20:12:04.524" v="20" actId="47"/>
        <pc:sldMkLst>
          <pc:docMk/>
          <pc:sldMk cId="3603227340" sldId="362"/>
        </pc:sldMkLst>
      </pc:sldChg>
      <pc:sldChg chg="del">
        <pc:chgData name="Antonio Chaves" userId="9f307884d93720a1" providerId="LiveId" clId="{97221FDE-2DEF-4D63-B8D3-3A0A817E56D5}" dt="2022-12-18T20:12:05.291" v="21" actId="47"/>
        <pc:sldMkLst>
          <pc:docMk/>
          <pc:sldMk cId="527940671" sldId="364"/>
        </pc:sldMkLst>
      </pc:sldChg>
      <pc:sldChg chg="del">
        <pc:chgData name="Antonio Chaves" userId="9f307884d93720a1" providerId="LiveId" clId="{97221FDE-2DEF-4D63-B8D3-3A0A817E56D5}" dt="2022-12-18T20:11:51.054" v="9" actId="47"/>
        <pc:sldMkLst>
          <pc:docMk/>
          <pc:sldMk cId="4075258188" sldId="366"/>
        </pc:sldMkLst>
      </pc:sldChg>
      <pc:sldChg chg="del">
        <pc:chgData name="Antonio Chaves" userId="9f307884d93720a1" providerId="LiveId" clId="{97221FDE-2DEF-4D63-B8D3-3A0A817E56D5}" dt="2022-12-18T20:11:39.033" v="6" actId="47"/>
        <pc:sldMkLst>
          <pc:docMk/>
          <pc:sldMk cId="3590313152" sldId="378"/>
        </pc:sldMkLst>
      </pc:sldChg>
      <pc:sldChg chg="modSp mod">
        <pc:chgData name="Antonio Chaves" userId="9f307884d93720a1" providerId="LiveId" clId="{97221FDE-2DEF-4D63-B8D3-3A0A817E56D5}" dt="2022-12-18T20:15:11.345" v="90" actId="20577"/>
        <pc:sldMkLst>
          <pc:docMk/>
          <pc:sldMk cId="3872390712" sldId="379"/>
        </pc:sldMkLst>
        <pc:spChg chg="mod">
          <ac:chgData name="Antonio Chaves" userId="9f307884d93720a1" providerId="LiveId" clId="{97221FDE-2DEF-4D63-B8D3-3A0A817E56D5}" dt="2022-12-18T20:15:11.345" v="90" actId="20577"/>
          <ac:spMkLst>
            <pc:docMk/>
            <pc:sldMk cId="3872390712" sldId="379"/>
            <ac:spMk id="2" creationId="{F7BE9FAC-CA70-1646-9ECC-34BAE7F4A12E}"/>
          </ac:spMkLst>
        </pc:spChg>
      </pc:sldChg>
      <pc:sldChg chg="del">
        <pc:chgData name="Antonio Chaves" userId="9f307884d93720a1" providerId="LiveId" clId="{97221FDE-2DEF-4D63-B8D3-3A0A817E56D5}" dt="2022-12-18T20:11:58.502" v="15" actId="47"/>
        <pc:sldMkLst>
          <pc:docMk/>
          <pc:sldMk cId="628506329" sldId="383"/>
        </pc:sldMkLst>
      </pc:sldChg>
      <pc:sldChg chg="del">
        <pc:chgData name="Antonio Chaves" userId="9f307884d93720a1" providerId="LiveId" clId="{97221FDE-2DEF-4D63-B8D3-3A0A817E56D5}" dt="2022-12-18T20:11:59.464" v="16" actId="47"/>
        <pc:sldMkLst>
          <pc:docMk/>
          <pc:sldMk cId="2278060082" sldId="384"/>
        </pc:sldMkLst>
      </pc:sldChg>
      <pc:sldChg chg="del">
        <pc:chgData name="Antonio Chaves" userId="9f307884d93720a1" providerId="LiveId" clId="{97221FDE-2DEF-4D63-B8D3-3A0A817E56D5}" dt="2022-12-18T20:12:01.336" v="17" actId="47"/>
        <pc:sldMkLst>
          <pc:docMk/>
          <pc:sldMk cId="1636599478" sldId="385"/>
        </pc:sldMkLst>
      </pc:sldChg>
      <pc:sldMasterChg chg="delSldLayout">
        <pc:chgData name="Antonio Chaves" userId="9f307884d93720a1" providerId="LiveId" clId="{97221FDE-2DEF-4D63-B8D3-3A0A817E56D5}" dt="2022-12-18T20:11:53.134" v="11" actId="47"/>
        <pc:sldMasterMkLst>
          <pc:docMk/>
          <pc:sldMasterMk cId="1758453012" sldId="2147483648"/>
        </pc:sldMasterMkLst>
        <pc:sldLayoutChg chg="del">
          <pc:chgData name="Antonio Chaves" userId="9f307884d93720a1" providerId="LiveId" clId="{97221FDE-2DEF-4D63-B8D3-3A0A817E56D5}" dt="2022-12-18T20:11:53.134" v="11" actId="47"/>
          <pc:sldLayoutMkLst>
            <pc:docMk/>
            <pc:sldMasterMk cId="1758453012" sldId="2147483648"/>
            <pc:sldLayoutMk cId="2336583488" sldId="2147483660"/>
          </pc:sldLayoutMkLst>
        </pc:sldLayoutChg>
      </pc:sldMasterChg>
    </pc:docChg>
  </pc:docChgLst>
  <pc:docChgLst>
    <pc:chgData name="Antonio Chaves" userId="9f307884d93720a1" providerId="LiveId" clId="{BCD607F4-8A7C-4476-9A02-A3D6957273C8}"/>
    <pc:docChg chg="addSld delSld modSld">
      <pc:chgData name="Antonio Chaves" userId="9f307884d93720a1" providerId="LiveId" clId="{BCD607F4-8A7C-4476-9A02-A3D6957273C8}" dt="2023-01-21T01:21:44.679" v="1" actId="47"/>
      <pc:docMkLst>
        <pc:docMk/>
      </pc:docMkLst>
      <pc:sldChg chg="del">
        <pc:chgData name="Antonio Chaves" userId="9f307884d93720a1" providerId="LiveId" clId="{BCD607F4-8A7C-4476-9A02-A3D6957273C8}" dt="2023-01-21T01:21:44.679" v="1" actId="47"/>
        <pc:sldMkLst>
          <pc:docMk/>
          <pc:sldMk cId="3872390712" sldId="379"/>
        </pc:sldMkLst>
      </pc:sldChg>
      <pc:sldChg chg="add">
        <pc:chgData name="Antonio Chaves" userId="9f307884d93720a1" providerId="LiveId" clId="{BCD607F4-8A7C-4476-9A02-A3D6957273C8}" dt="2023-01-21T01:21:32.224" v="0"/>
        <pc:sldMkLst>
          <pc:docMk/>
          <pc:sldMk cId="4095298990" sldId="388"/>
        </pc:sldMkLst>
      </pc:sldChg>
    </pc:docChg>
  </pc:docChgLst>
  <pc:docChgLst>
    <pc:chgData name="Antonio Chaves" userId="9f307884d93720a1" providerId="LiveId" clId="{3D0F5AB0-906F-4127-A3A6-08EF76A300E8}"/>
    <pc:docChg chg="custSel addSld delSld modSld sldOrd">
      <pc:chgData name="Antonio Chaves" userId="9f307884d93720a1" providerId="LiveId" clId="{3D0F5AB0-906F-4127-A3A6-08EF76A300E8}" dt="2022-10-25T16:01:51.398" v="147" actId="1035"/>
      <pc:docMkLst>
        <pc:docMk/>
      </pc:docMkLst>
      <pc:sldChg chg="ord">
        <pc:chgData name="Antonio Chaves" userId="9f307884d93720a1" providerId="LiveId" clId="{3D0F5AB0-906F-4127-A3A6-08EF76A300E8}" dt="2022-10-25T14:58:56.028" v="3"/>
        <pc:sldMkLst>
          <pc:docMk/>
          <pc:sldMk cId="3394820023" sldId="343"/>
        </pc:sldMkLst>
      </pc:sldChg>
      <pc:sldChg chg="addSp delSp modSp new mod setBg">
        <pc:chgData name="Antonio Chaves" userId="9f307884d93720a1" providerId="LiveId" clId="{3D0F5AB0-906F-4127-A3A6-08EF76A300E8}" dt="2022-10-25T16:01:28.157" v="137" actId="1037"/>
        <pc:sldMkLst>
          <pc:docMk/>
          <pc:sldMk cId="1708285300" sldId="386"/>
        </pc:sldMkLst>
        <pc:spChg chg="add del mod">
          <ac:chgData name="Antonio Chaves" userId="9f307884d93720a1" providerId="LiveId" clId="{3D0F5AB0-906F-4127-A3A6-08EF76A300E8}" dt="2022-10-25T15:45:29.503" v="19"/>
          <ac:spMkLst>
            <pc:docMk/>
            <pc:sldMk cId="1708285300" sldId="386"/>
            <ac:spMk id="2" creationId="{7C6C7FD9-5B3C-8E37-1D8C-5E405D13FBE7}"/>
          </ac:spMkLst>
        </pc:spChg>
        <pc:spChg chg="add mod">
          <ac:chgData name="Antonio Chaves" userId="9f307884d93720a1" providerId="LiveId" clId="{3D0F5AB0-906F-4127-A3A6-08EF76A300E8}" dt="2022-10-25T15:54:45.906" v="60" actId="1076"/>
          <ac:spMkLst>
            <pc:docMk/>
            <pc:sldMk cId="1708285300" sldId="386"/>
            <ac:spMk id="4" creationId="{AF5F87F5-F25C-6338-41A2-F01CFF2FDEA9}"/>
          </ac:spMkLst>
        </pc:spChg>
        <pc:spChg chg="add mod">
          <ac:chgData name="Antonio Chaves" userId="9f307884d93720a1" providerId="LiveId" clId="{3D0F5AB0-906F-4127-A3A6-08EF76A300E8}" dt="2022-10-25T16:01:28.157" v="137" actId="1037"/>
          <ac:spMkLst>
            <pc:docMk/>
            <pc:sldMk cId="1708285300" sldId="386"/>
            <ac:spMk id="6" creationId="{BFE24E71-32E4-8EC2-C88F-275D606D5237}"/>
          </ac:spMkLst>
        </pc:spChg>
        <pc:picChg chg="add mod">
          <ac:chgData name="Antonio Chaves" userId="9f307884d93720a1" providerId="LiveId" clId="{3D0F5AB0-906F-4127-A3A6-08EF76A300E8}" dt="2022-10-25T15:58:25.953" v="95" actId="1076"/>
          <ac:picMkLst>
            <pc:docMk/>
            <pc:sldMk cId="1708285300" sldId="386"/>
            <ac:picMk id="3" creationId="{20306104-147E-7B29-07AA-EE1B40F14566}"/>
          </ac:picMkLst>
        </pc:picChg>
        <pc:picChg chg="add mod">
          <ac:chgData name="Antonio Chaves" userId="9f307884d93720a1" providerId="LiveId" clId="{3D0F5AB0-906F-4127-A3A6-08EF76A300E8}" dt="2022-10-25T15:58:50.369" v="101" actId="1076"/>
          <ac:picMkLst>
            <pc:docMk/>
            <pc:sldMk cId="1708285300" sldId="386"/>
            <ac:picMk id="8" creationId="{9A986EEB-4067-48BB-2AEF-4D2E0AD00EED}"/>
          </ac:picMkLst>
        </pc:picChg>
      </pc:sldChg>
      <pc:sldChg chg="addSp delSp modSp add mod">
        <pc:chgData name="Antonio Chaves" userId="9f307884d93720a1" providerId="LiveId" clId="{3D0F5AB0-906F-4127-A3A6-08EF76A300E8}" dt="2022-10-25T16:01:51.398" v="147" actId="1035"/>
        <pc:sldMkLst>
          <pc:docMk/>
          <pc:sldMk cId="262971808" sldId="387"/>
        </pc:sldMkLst>
        <pc:spChg chg="add mod">
          <ac:chgData name="Antonio Chaves" userId="9f307884d93720a1" providerId="LiveId" clId="{3D0F5AB0-906F-4127-A3A6-08EF76A300E8}" dt="2022-10-25T16:00:58.960" v="131" actId="20577"/>
          <ac:spMkLst>
            <pc:docMk/>
            <pc:sldMk cId="262971808" sldId="387"/>
            <ac:spMk id="4" creationId="{DF60D6B7-7540-8312-D8BA-5871DEABFC8B}"/>
          </ac:spMkLst>
        </pc:spChg>
        <pc:spChg chg="add mod">
          <ac:chgData name="Antonio Chaves" userId="9f307884d93720a1" providerId="LiveId" clId="{3D0F5AB0-906F-4127-A3A6-08EF76A300E8}" dt="2022-10-25T16:01:38.626" v="141" actId="1036"/>
          <ac:spMkLst>
            <pc:docMk/>
            <pc:sldMk cId="262971808" sldId="387"/>
            <ac:spMk id="8" creationId="{CF84282A-556B-FC6B-1429-552A12CB4AA8}"/>
          </ac:spMkLst>
        </pc:spChg>
        <pc:picChg chg="del mod">
          <ac:chgData name="Antonio Chaves" userId="9f307884d93720a1" providerId="LiveId" clId="{3D0F5AB0-906F-4127-A3A6-08EF76A300E8}" dt="2022-10-25T15:52:48.468" v="45" actId="478"/>
          <ac:picMkLst>
            <pc:docMk/>
            <pc:sldMk cId="262971808" sldId="387"/>
            <ac:picMk id="3" creationId="{20306104-147E-7B29-07AA-EE1B40F14566}"/>
          </ac:picMkLst>
        </pc:picChg>
        <pc:picChg chg="add mod">
          <ac:chgData name="Antonio Chaves" userId="9f307884d93720a1" providerId="LiveId" clId="{3D0F5AB0-906F-4127-A3A6-08EF76A300E8}" dt="2022-10-25T16:01:51.398" v="147" actId="1035"/>
          <ac:picMkLst>
            <pc:docMk/>
            <pc:sldMk cId="262971808" sldId="387"/>
            <ac:picMk id="6" creationId="{8569F833-BBA9-2BAB-F2C6-E5FC8E791D61}"/>
          </ac:picMkLst>
        </pc:picChg>
        <pc:picChg chg="add mod">
          <ac:chgData name="Antonio Chaves" userId="9f307884d93720a1" providerId="LiveId" clId="{3D0F5AB0-906F-4127-A3A6-08EF76A300E8}" dt="2022-10-25T16:01:38.626" v="141" actId="1036"/>
          <ac:picMkLst>
            <pc:docMk/>
            <pc:sldMk cId="262971808" sldId="387"/>
            <ac:picMk id="10" creationId="{28B7C047-93EB-489D-B277-6C6C59C0661B}"/>
          </ac:picMkLst>
        </pc:picChg>
      </pc:sldChg>
      <pc:sldChg chg="new del">
        <pc:chgData name="Antonio Chaves" userId="9f307884d93720a1" providerId="LiveId" clId="{3D0F5AB0-906F-4127-A3A6-08EF76A300E8}" dt="2022-10-25T15:45:17.996" v="15" actId="47"/>
        <pc:sldMkLst>
          <pc:docMk/>
          <pc:sldMk cId="3326455922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15FAD2D-8CE0-4BE5-B2D6-D6460A79F06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F24D6FF-E221-483E-820C-74FE91E68C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5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24D6FF-E221-483E-820C-74FE91E68C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2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0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8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1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6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5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7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4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6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7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7A620-91FA-42B9-A155-4E3D9D3F9BD8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1848-4AFC-426B-AB72-DB654F140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brilliant.org/wiki/supply-and-deman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rilliant.org/wiki/supply-and-deman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ne chart&#10;&#10;Description automatically generated">
            <a:extLst>
              <a:ext uri="{FF2B5EF4-FFF2-40B4-BE49-F238E27FC236}">
                <a16:creationId xmlns:a16="http://schemas.microsoft.com/office/drawing/2014/main" id="{20306104-147E-7B29-07AA-EE1B40F14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70132"/>
            <a:ext cx="4724400" cy="43514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5F87F5-F25C-6338-41A2-F01CFF2FDEA9}"/>
              </a:ext>
            </a:extLst>
          </p:cNvPr>
          <p:cNvSpPr txBox="1"/>
          <p:nvPr/>
        </p:nvSpPr>
        <p:spPr>
          <a:xfrm>
            <a:off x="500863" y="30416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11111"/>
                </a:solidFill>
                <a:effectLst/>
                <a:latin typeface="ArialMT"/>
                <a:ea typeface="Times New Roman" panose="02020603050405020304" pitchFamily="18" charset="0"/>
                <a:cs typeface="ArialMT"/>
              </a:rPr>
              <a:t>The more consumers are willing to pay, the more product a supplier would be willing to provide.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E24E71-32E4-8EC2-C88F-275D606D5237}"/>
              </a:ext>
            </a:extLst>
          </p:cNvPr>
          <p:cNvSpPr txBox="1"/>
          <p:nvPr/>
        </p:nvSpPr>
        <p:spPr>
          <a:xfrm>
            <a:off x="3352800" y="5758998"/>
            <a:ext cx="4893069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HelveticaNeue"/>
                <a:ea typeface="Times New Roman" panose="02020603050405020304" pitchFamily="18" charset="0"/>
                <a:cs typeface="HelveticaNeue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HelveticaNeue"/>
                <a:ea typeface="Times New Roman" panose="02020603050405020304" pitchFamily="18" charset="0"/>
                <a:cs typeface="HelveticaNeue"/>
                <a:hlinkClick r:id="rId4"/>
              </a:rPr>
              <a:t>https://brilliant.org/wiki/supply-and-demand/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A986EEB-4067-48BB-2AEF-4D2E0AD00E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956519"/>
            <a:ext cx="2286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8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60D6B7-7540-8312-D8BA-5871DEABFC8B}"/>
              </a:ext>
            </a:extLst>
          </p:cNvPr>
          <p:cNvSpPr txBox="1"/>
          <p:nvPr/>
        </p:nvSpPr>
        <p:spPr>
          <a:xfrm>
            <a:off x="457200" y="367565"/>
            <a:ext cx="8534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111111"/>
                </a:solidFill>
                <a:latin typeface="ArialMT"/>
                <a:ea typeface="Times New Roman" panose="02020603050405020304" pitchFamily="18" charset="0"/>
                <a:cs typeface="ArialMT"/>
              </a:rPr>
              <a:t>Th</a:t>
            </a:r>
            <a:r>
              <a:rPr lang="en-US" sz="2400" dirty="0">
                <a:solidFill>
                  <a:srgbClr val="111111"/>
                </a:solidFill>
                <a:effectLst/>
                <a:latin typeface="ArialMT"/>
                <a:ea typeface="Times New Roman" panose="02020603050405020304" pitchFamily="18" charset="0"/>
                <a:cs typeface="ArialMT"/>
              </a:rPr>
              <a:t>ere is an inverse relationship between price and demand: as price increases, demand decreases.</a:t>
            </a:r>
            <a:endParaRPr lang="en-US" sz="2400" dirty="0"/>
          </a:p>
        </p:txBody>
      </p:sp>
      <p:pic>
        <p:nvPicPr>
          <p:cNvPr id="6" name="Picture 5" descr="Diagram&#10;&#10;Description automatically generated with low confidence">
            <a:extLst>
              <a:ext uri="{FF2B5EF4-FFF2-40B4-BE49-F238E27FC236}">
                <a16:creationId xmlns:a16="http://schemas.microsoft.com/office/drawing/2014/main" id="{8569F833-BBA9-2BAB-F2C6-E5FC8E791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618" y="1676400"/>
            <a:ext cx="4705350" cy="39644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84282A-556B-FC6B-1429-552A12CB4AA8}"/>
              </a:ext>
            </a:extLst>
          </p:cNvPr>
          <p:cNvSpPr txBox="1"/>
          <p:nvPr/>
        </p:nvSpPr>
        <p:spPr>
          <a:xfrm>
            <a:off x="3429000" y="5888509"/>
            <a:ext cx="4886582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HelveticaNeue"/>
                <a:ea typeface="Times New Roman" panose="02020603050405020304" pitchFamily="18" charset="0"/>
                <a:cs typeface="HelveticaNeue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HelveticaNeue"/>
                <a:ea typeface="Times New Roman" panose="02020603050405020304" pitchFamily="18" charset="0"/>
                <a:cs typeface="HelveticaNeue"/>
                <a:hlinkClick r:id="rId3"/>
              </a:rPr>
              <a:t>https://brilliant.org/wiki/supply-and-demand/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28B7C047-93EB-489D-B277-6C6C59C066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18" y="6105525"/>
            <a:ext cx="2286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9FAC-CA70-1646-9ECC-34BAE7F4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4" y="-2262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How do these trends work together?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BB84FA-25A1-CB41-B495-4CB6546C7194}"/>
              </a:ext>
            </a:extLst>
          </p:cNvPr>
          <p:cNvSpPr txBox="1"/>
          <p:nvPr/>
        </p:nvSpPr>
        <p:spPr>
          <a:xfrm>
            <a:off x="422424" y="606363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The market price occurs at the intersection of the two lines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BF9A78-3AC7-FD41-A7E4-46177E9427AE}"/>
              </a:ext>
            </a:extLst>
          </p:cNvPr>
          <p:cNvSpPr txBox="1"/>
          <p:nvPr/>
        </p:nvSpPr>
        <p:spPr>
          <a:xfrm>
            <a:off x="457200" y="558432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If the price is too low, the supply will fall short of the demand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0C5845-E6C8-B242-BB06-5C49D8C9668E}"/>
              </a:ext>
            </a:extLst>
          </p:cNvPr>
          <p:cNvSpPr txBox="1"/>
          <p:nvPr/>
        </p:nvSpPr>
        <p:spPr>
          <a:xfrm>
            <a:off x="470573" y="509023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If the price is too high, the supply will exceed the demand</a:t>
            </a:r>
          </a:p>
        </p:txBody>
      </p:sp>
      <p:pic>
        <p:nvPicPr>
          <p:cNvPr id="23" name="Picture 2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EFE146B-3D9C-5442-AF85-F56854DA8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00543"/>
            <a:ext cx="6635822" cy="4002741"/>
          </a:xfrm>
          <a:prstGeom prst="rect">
            <a:avLst/>
          </a:prstGeom>
        </p:spPr>
      </p:pic>
      <p:sp>
        <p:nvSpPr>
          <p:cNvPr id="27" name="Right Arrow 26">
            <a:extLst>
              <a:ext uri="{FF2B5EF4-FFF2-40B4-BE49-F238E27FC236}">
                <a16:creationId xmlns:a16="http://schemas.microsoft.com/office/drawing/2014/main" id="{7F97DD60-3024-4D4F-8955-E90566A02303}"/>
              </a:ext>
            </a:extLst>
          </p:cNvPr>
          <p:cNvSpPr/>
          <p:nvPr/>
        </p:nvSpPr>
        <p:spPr>
          <a:xfrm flipV="1">
            <a:off x="1810612" y="2185678"/>
            <a:ext cx="3242308" cy="169610"/>
          </a:xfrm>
          <a:prstGeom prst="rightArrow">
            <a:avLst>
              <a:gd name="adj1" fmla="val 55099"/>
              <a:gd name="adj2" fmla="val 50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ADE0A3F1-2F28-C144-AB43-68AAA5EFEE4C}"/>
              </a:ext>
            </a:extLst>
          </p:cNvPr>
          <p:cNvSpPr/>
          <p:nvPr/>
        </p:nvSpPr>
        <p:spPr>
          <a:xfrm>
            <a:off x="1787092" y="3243009"/>
            <a:ext cx="3222052" cy="169610"/>
          </a:xfrm>
          <a:prstGeom prst="rightArrow">
            <a:avLst>
              <a:gd name="adj1" fmla="val 5509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3DC1E7-3ED1-EB4A-BD19-54E989A35ED9}"/>
              </a:ext>
            </a:extLst>
          </p:cNvPr>
          <p:cNvSpPr txBox="1"/>
          <p:nvPr/>
        </p:nvSpPr>
        <p:spPr>
          <a:xfrm>
            <a:off x="6781800" y="407643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Demand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0EA2C7-3B48-B049-BD03-DD1DB8C68C35}"/>
              </a:ext>
            </a:extLst>
          </p:cNvPr>
          <p:cNvSpPr txBox="1"/>
          <p:nvPr/>
        </p:nvSpPr>
        <p:spPr>
          <a:xfrm>
            <a:off x="6730757" y="106481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D0272F-3848-D145-9DED-BBD01C1D89A1}"/>
              </a:ext>
            </a:extLst>
          </p:cNvPr>
          <p:cNvSpPr txBox="1"/>
          <p:nvPr/>
        </p:nvSpPr>
        <p:spPr>
          <a:xfrm>
            <a:off x="3690686" y="1641722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surplus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9BE1B5-F4A3-A945-B4AC-3F743BCE9AE0}"/>
              </a:ext>
            </a:extLst>
          </p:cNvPr>
          <p:cNvSpPr txBox="1"/>
          <p:nvPr/>
        </p:nvSpPr>
        <p:spPr>
          <a:xfrm>
            <a:off x="3564642" y="3445053"/>
            <a:ext cx="1277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shortage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2260505-99DA-1A47-BFFB-72131D2D3D9E}"/>
              </a:ext>
            </a:extLst>
          </p:cNvPr>
          <p:cNvCxnSpPr>
            <a:cxnSpLocks/>
          </p:cNvCxnSpPr>
          <p:nvPr/>
        </p:nvCxnSpPr>
        <p:spPr>
          <a:xfrm>
            <a:off x="1755716" y="2819400"/>
            <a:ext cx="2479350" cy="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AF34F78-A2F2-CC43-9996-D4E7468C137F}"/>
              </a:ext>
            </a:extLst>
          </p:cNvPr>
          <p:cNvCxnSpPr>
            <a:cxnSpLocks/>
          </p:cNvCxnSpPr>
          <p:nvPr/>
        </p:nvCxnSpPr>
        <p:spPr>
          <a:xfrm>
            <a:off x="3398118" y="2089709"/>
            <a:ext cx="1611026" cy="0"/>
          </a:xfrm>
          <a:prstGeom prst="straightConnector1">
            <a:avLst/>
          </a:prstGeom>
          <a:ln w="412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7BA33CD-CB3E-EB45-B6E8-344E774047E1}"/>
              </a:ext>
            </a:extLst>
          </p:cNvPr>
          <p:cNvCxnSpPr>
            <a:cxnSpLocks/>
          </p:cNvCxnSpPr>
          <p:nvPr/>
        </p:nvCxnSpPr>
        <p:spPr>
          <a:xfrm>
            <a:off x="3379588" y="3505200"/>
            <a:ext cx="1611026" cy="0"/>
          </a:xfrm>
          <a:prstGeom prst="straightConnector1">
            <a:avLst/>
          </a:prstGeom>
          <a:ln w="412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07A1852-6873-47A7-BEE7-F33CC4657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39" y="2777695"/>
            <a:ext cx="1318442" cy="1635405"/>
          </a:xfrm>
          <a:prstGeom prst="rect">
            <a:avLst/>
          </a:prstGeom>
        </p:spPr>
      </p:pic>
      <p:pic>
        <p:nvPicPr>
          <p:cNvPr id="5" name="Picture 4" descr="A picture containing park&#10;&#10;Description automatically generated">
            <a:extLst>
              <a:ext uri="{FF2B5EF4-FFF2-40B4-BE49-F238E27FC236}">
                <a16:creationId xmlns:a16="http://schemas.microsoft.com/office/drawing/2014/main" id="{3B322863-4532-79FF-6156-3DE94F2FB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020" y="1066800"/>
            <a:ext cx="1324780" cy="173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9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7" grpId="0" animBg="1"/>
      <p:bldP spid="28" grpId="0" animBg="1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109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ArialMT</vt:lpstr>
      <vt:lpstr>Calibri</vt:lpstr>
      <vt:lpstr>HelveticaNeue</vt:lpstr>
      <vt:lpstr>Wingdings</vt:lpstr>
      <vt:lpstr>Office Theme</vt:lpstr>
      <vt:lpstr>PowerPoint Presentation</vt:lpstr>
      <vt:lpstr>PowerPoint Presentation</vt:lpstr>
      <vt:lpstr>How do these trends work together?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Intro to Environmental Science and the Scientific Method</dc:title>
  <dc:creator>Windows User</dc:creator>
  <cp:lastModifiedBy>Antonio Chaves</cp:lastModifiedBy>
  <cp:revision>151</cp:revision>
  <cp:lastPrinted>2015-09-18T15:29:18Z</cp:lastPrinted>
  <dcterms:created xsi:type="dcterms:W3CDTF">2015-09-04T03:12:08Z</dcterms:created>
  <dcterms:modified xsi:type="dcterms:W3CDTF">2023-01-21T01:21:46Z</dcterms:modified>
</cp:coreProperties>
</file>