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540" r:id="rId2"/>
    <p:sldId id="309" r:id="rId3"/>
    <p:sldId id="310" r:id="rId4"/>
    <p:sldId id="31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5" orient="horz" pos="3600" userDrawn="1">
          <p15:clr>
            <a:srgbClr val="A4A3A4"/>
          </p15:clr>
        </p15:guide>
        <p15:guide id="6" orient="horz" pos="38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52749A"/>
    <a:srgbClr val="4373B7"/>
    <a:srgbClr val="7CC2EC"/>
    <a:srgbClr val="E7AA34"/>
    <a:srgbClr val="A4081E"/>
    <a:srgbClr val="96C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7ADB4-4C42-48C9-A0F0-3C70F18ACDA7}" v="99" dt="2023-01-17T16:05:12.2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93521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316" y="40"/>
      </p:cViewPr>
      <p:guideLst>
        <p:guide orient="horz" pos="2160"/>
        <p:guide pos="2880"/>
        <p:guide orient="horz" pos="3600"/>
        <p:guide orient="horz" pos="38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Chaves" userId="9f307884d93720a1" providerId="LiveId" clId="{7635CC58-47CD-4879-B944-26A2804C5717}"/>
    <pc:docChg chg="undo custSel addSld delSld modSld sldOrd">
      <pc:chgData name="Antonio Chaves" userId="9f307884d93720a1" providerId="LiveId" clId="{7635CC58-47CD-4879-B944-26A2804C5717}" dt="2022-12-18T14:07:47.963" v="2829"/>
      <pc:docMkLst>
        <pc:docMk/>
      </pc:docMkLst>
      <pc:sldChg chg="ord">
        <pc:chgData name="Antonio Chaves" userId="9f307884d93720a1" providerId="LiveId" clId="{7635CC58-47CD-4879-B944-26A2804C5717}" dt="2022-12-17T00:26:17.360" v="844"/>
        <pc:sldMkLst>
          <pc:docMk/>
          <pc:sldMk cId="1159250370" sldId="308"/>
        </pc:sldMkLst>
      </pc:sldChg>
      <pc:sldChg chg="ord">
        <pc:chgData name="Antonio Chaves" userId="9f307884d93720a1" providerId="LiveId" clId="{7635CC58-47CD-4879-B944-26A2804C5717}" dt="2022-12-18T13:54:34.071" v="2736"/>
        <pc:sldMkLst>
          <pc:docMk/>
          <pc:sldMk cId="705580407" sldId="311"/>
        </pc:sldMkLst>
      </pc:sldChg>
      <pc:sldChg chg="modSp mod ord">
        <pc:chgData name="Antonio Chaves" userId="9f307884d93720a1" providerId="LiveId" clId="{7635CC58-47CD-4879-B944-26A2804C5717}" dt="2022-12-18T13:47:41.849" v="2636"/>
        <pc:sldMkLst>
          <pc:docMk/>
          <pc:sldMk cId="285201715" sldId="312"/>
        </pc:sldMkLst>
        <pc:spChg chg="mod">
          <ac:chgData name="Antonio Chaves" userId="9f307884d93720a1" providerId="LiveId" clId="{7635CC58-47CD-4879-B944-26A2804C5717}" dt="2022-12-18T13:21:58.487" v="1515" actId="1035"/>
          <ac:spMkLst>
            <pc:docMk/>
            <pc:sldMk cId="285201715" sldId="312"/>
            <ac:spMk id="5" creationId="{4EB1916D-4834-654A-A7A9-E9163B9659C5}"/>
          </ac:spMkLst>
        </pc:spChg>
      </pc:sldChg>
      <pc:sldChg chg="ord">
        <pc:chgData name="Antonio Chaves" userId="9f307884d93720a1" providerId="LiveId" clId="{7635CC58-47CD-4879-B944-26A2804C5717}" dt="2022-12-17T00:32:46.676" v="870"/>
        <pc:sldMkLst>
          <pc:docMk/>
          <pc:sldMk cId="1201329612" sldId="330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105539790" sldId="331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1154689620" sldId="333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1302820634" sldId="335"/>
        </pc:sldMkLst>
      </pc:sldChg>
      <pc:sldChg chg="ord modAnim">
        <pc:chgData name="Antonio Chaves" userId="9f307884d93720a1" providerId="LiveId" clId="{7635CC58-47CD-4879-B944-26A2804C5717}" dt="2022-12-17T17:20:01.407" v="1070"/>
        <pc:sldMkLst>
          <pc:docMk/>
          <pc:sldMk cId="763130826" sldId="336"/>
        </pc:sldMkLst>
      </pc:sldChg>
      <pc:sldChg chg="ord">
        <pc:chgData name="Antonio Chaves" userId="9f307884d93720a1" providerId="LiveId" clId="{7635CC58-47CD-4879-B944-26A2804C5717}" dt="2022-12-17T00:31:32.847" v="868"/>
        <pc:sldMkLst>
          <pc:docMk/>
          <pc:sldMk cId="4150123438" sldId="540"/>
        </pc:sldMkLst>
      </pc:sldChg>
      <pc:sldChg chg="ord">
        <pc:chgData name="Antonio Chaves" userId="9f307884d93720a1" providerId="LiveId" clId="{7635CC58-47CD-4879-B944-26A2804C5717}" dt="2022-12-17T15:02:12.412" v="1066"/>
        <pc:sldMkLst>
          <pc:docMk/>
          <pc:sldMk cId="3778762095" sldId="548"/>
        </pc:sldMkLst>
      </pc:sldChg>
      <pc:sldChg chg="modSp mod ord modAnim">
        <pc:chgData name="Antonio Chaves" userId="9f307884d93720a1" providerId="LiveId" clId="{7635CC58-47CD-4879-B944-26A2804C5717}" dt="2022-12-18T13:55:38.395" v="2738" actId="20577"/>
        <pc:sldMkLst>
          <pc:docMk/>
          <pc:sldMk cId="2262003815" sldId="550"/>
        </pc:sldMkLst>
        <pc:spChg chg="mod">
          <ac:chgData name="Antonio Chaves" userId="9f307884d93720a1" providerId="LiveId" clId="{7635CC58-47CD-4879-B944-26A2804C5717}" dt="2022-12-11T18:55:37.706" v="140" actId="20577"/>
          <ac:spMkLst>
            <pc:docMk/>
            <pc:sldMk cId="2262003815" sldId="550"/>
            <ac:spMk id="7170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55:38.395" v="2738" actId="20577"/>
          <ac:spMkLst>
            <pc:docMk/>
            <pc:sldMk cId="2262003815" sldId="550"/>
            <ac:spMk id="7171" creationId="{00000000-0000-0000-0000-000000000000}"/>
          </ac:spMkLst>
        </pc:spChg>
      </pc:sldChg>
      <pc:sldChg chg="addSp delSp modSp new mod modAnim">
        <pc:chgData name="Antonio Chaves" userId="9f307884d93720a1" providerId="LiveId" clId="{7635CC58-47CD-4879-B944-26A2804C5717}" dt="2022-12-18T13:55:13.259" v="2737" actId="114"/>
        <pc:sldMkLst>
          <pc:docMk/>
          <pc:sldMk cId="1193686213" sldId="551"/>
        </pc:sldMkLst>
        <pc:spChg chg="del">
          <ac:chgData name="Antonio Chaves" userId="9f307884d93720a1" providerId="LiveId" clId="{7635CC58-47CD-4879-B944-26A2804C5717}" dt="2022-12-17T14:48:59.412" v="873" actId="478"/>
          <ac:spMkLst>
            <pc:docMk/>
            <pc:sldMk cId="1193686213" sldId="551"/>
            <ac:spMk id="2" creationId="{BCA1E25A-6FDF-9D10-99D2-66F3CC9052B8}"/>
          </ac:spMkLst>
        </pc:spChg>
        <pc:spChg chg="del">
          <ac:chgData name="Antonio Chaves" userId="9f307884d93720a1" providerId="LiveId" clId="{7635CC58-47CD-4879-B944-26A2804C5717}" dt="2022-12-17T14:49:03.178" v="874" actId="478"/>
          <ac:spMkLst>
            <pc:docMk/>
            <pc:sldMk cId="1193686213" sldId="551"/>
            <ac:spMk id="3" creationId="{C21306CC-BB52-3056-0B33-09EBBF3CF89E}"/>
          </ac:spMkLst>
        </pc:spChg>
        <pc:spChg chg="del">
          <ac:chgData name="Antonio Chaves" userId="9f307884d93720a1" providerId="LiveId" clId="{7635CC58-47CD-4879-B944-26A2804C5717}" dt="2022-12-17T14:48:54.377" v="872" actId="478"/>
          <ac:spMkLst>
            <pc:docMk/>
            <pc:sldMk cId="1193686213" sldId="551"/>
            <ac:spMk id="4" creationId="{1B941A0E-9721-D878-C5FB-B655EFC87DF7}"/>
          </ac:spMkLst>
        </pc:spChg>
        <pc:spChg chg="add mod">
          <ac:chgData name="Antonio Chaves" userId="9f307884d93720a1" providerId="LiveId" clId="{7635CC58-47CD-4879-B944-26A2804C5717}" dt="2022-12-18T13:55:13.259" v="2737" actId="114"/>
          <ac:spMkLst>
            <pc:docMk/>
            <pc:sldMk cId="1193686213" sldId="551"/>
            <ac:spMk id="6" creationId="{77CD8C18-89B7-CB4D-686C-C562C04EF90D}"/>
          </ac:spMkLst>
        </pc:spChg>
        <pc:spChg chg="add mod">
          <ac:chgData name="Antonio Chaves" userId="9f307884d93720a1" providerId="LiveId" clId="{7635CC58-47CD-4879-B944-26A2804C5717}" dt="2022-12-17T15:03:10.827" v="1067" actId="113"/>
          <ac:spMkLst>
            <pc:docMk/>
            <pc:sldMk cId="1193686213" sldId="551"/>
            <ac:spMk id="8" creationId="{7A209E5D-598A-49B6-CD55-9FD7BA831F94}"/>
          </ac:spMkLst>
        </pc:spChg>
        <pc:spChg chg="add mod">
          <ac:chgData name="Antonio Chaves" userId="9f307884d93720a1" providerId="LiveId" clId="{7635CC58-47CD-4879-B944-26A2804C5717}" dt="2022-12-17T14:59:00.714" v="1055" actId="1076"/>
          <ac:spMkLst>
            <pc:docMk/>
            <pc:sldMk cId="1193686213" sldId="551"/>
            <ac:spMk id="10" creationId="{E8CC4BE0-2387-8B0D-ADAF-7B3A2AF11EEE}"/>
          </ac:spMkLst>
        </pc:spChg>
        <pc:picChg chg="add mod">
          <ac:chgData name="Antonio Chaves" userId="9f307884d93720a1" providerId="LiveId" clId="{7635CC58-47CD-4879-B944-26A2804C5717}" dt="2022-12-17T15:01:12.204" v="1062" actId="1035"/>
          <ac:picMkLst>
            <pc:docMk/>
            <pc:sldMk cId="1193686213" sldId="551"/>
            <ac:picMk id="12" creationId="{0E79EB80-5492-2243-0A0A-C28E002C3581}"/>
          </ac:picMkLst>
        </pc:picChg>
      </pc:sldChg>
      <pc:sldChg chg="delSp modSp add mod">
        <pc:chgData name="Antonio Chaves" userId="9f307884d93720a1" providerId="LiveId" clId="{7635CC58-47CD-4879-B944-26A2804C5717}" dt="2022-12-18T13:50:11.630" v="2683" actId="478"/>
        <pc:sldMkLst>
          <pc:docMk/>
          <pc:sldMk cId="2113062299" sldId="552"/>
        </pc:sldMkLst>
        <pc:spChg chg="mod">
          <ac:chgData name="Antonio Chaves" userId="9f307884d93720a1" providerId="LiveId" clId="{7635CC58-47CD-4879-B944-26A2804C5717}" dt="2022-12-18T13:34:33.149" v="2023" actId="113"/>
          <ac:spMkLst>
            <pc:docMk/>
            <pc:sldMk cId="2113062299" sldId="552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24:55.618" v="1725" actId="1036"/>
          <ac:spMkLst>
            <pc:docMk/>
            <pc:sldMk cId="2113062299" sldId="552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50:11.630" v="2683" actId="478"/>
          <ac:spMkLst>
            <pc:docMk/>
            <pc:sldMk cId="2113062299" sldId="552"/>
            <ac:spMk id="22" creationId="{00000000-0000-0000-0000-000000000000}"/>
          </ac:spMkLst>
        </pc:spChg>
      </pc:sldChg>
      <pc:sldChg chg="add del">
        <pc:chgData name="Antonio Chaves" userId="9f307884d93720a1" providerId="LiveId" clId="{7635CC58-47CD-4879-B944-26A2804C5717}" dt="2022-12-18T13:33:31.534" v="1984" actId="47"/>
        <pc:sldMkLst>
          <pc:docMk/>
          <pc:sldMk cId="3717663432" sldId="553"/>
        </pc:sldMkLst>
      </pc:sldChg>
      <pc:sldChg chg="add del">
        <pc:chgData name="Antonio Chaves" userId="9f307884d93720a1" providerId="LiveId" clId="{7635CC58-47CD-4879-B944-26A2804C5717}" dt="2022-12-18T13:33:29.433" v="1983" actId="47"/>
        <pc:sldMkLst>
          <pc:docMk/>
          <pc:sldMk cId="951723727" sldId="554"/>
        </pc:sldMkLst>
      </pc:sldChg>
      <pc:sldChg chg="delSp modSp add mod">
        <pc:chgData name="Antonio Chaves" userId="9f307884d93720a1" providerId="LiveId" clId="{7635CC58-47CD-4879-B944-26A2804C5717}" dt="2022-12-18T14:07:47.963" v="2829"/>
        <pc:sldMkLst>
          <pc:docMk/>
          <pc:sldMk cId="980654685" sldId="555"/>
        </pc:sldMkLst>
        <pc:spChg chg="mod">
          <ac:chgData name="Antonio Chaves" userId="9f307884d93720a1" providerId="LiveId" clId="{7635CC58-47CD-4879-B944-26A2804C5717}" dt="2022-12-18T14:07:47.963" v="2829"/>
          <ac:spMkLst>
            <pc:docMk/>
            <pc:sldMk cId="980654685" sldId="555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34:54.832" v="2078" actId="1036"/>
          <ac:spMkLst>
            <pc:docMk/>
            <pc:sldMk cId="980654685" sldId="555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49:57.021" v="2682" actId="478"/>
          <ac:spMkLst>
            <pc:docMk/>
            <pc:sldMk cId="980654685" sldId="555"/>
            <ac:spMk id="22" creationId="{00000000-0000-0000-0000-000000000000}"/>
          </ac:spMkLst>
        </pc:spChg>
      </pc:sldChg>
      <pc:sldChg chg="delSp modSp add mod">
        <pc:chgData name="Antonio Chaves" userId="9f307884d93720a1" providerId="LiveId" clId="{7635CC58-47CD-4879-B944-26A2804C5717}" dt="2022-12-18T13:52:19.920" v="2718" actId="11"/>
        <pc:sldMkLst>
          <pc:docMk/>
          <pc:sldMk cId="3641677802" sldId="556"/>
        </pc:sldMkLst>
        <pc:spChg chg="mod">
          <ac:chgData name="Antonio Chaves" userId="9f307884d93720a1" providerId="LiveId" clId="{7635CC58-47CD-4879-B944-26A2804C5717}" dt="2022-12-18T13:52:19.920" v="2718" actId="11"/>
          <ac:spMkLst>
            <pc:docMk/>
            <pc:sldMk cId="3641677802" sldId="556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3:39:19.460" v="2216" actId="1035"/>
          <ac:spMkLst>
            <pc:docMk/>
            <pc:sldMk cId="3641677802" sldId="556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49:52.103" v="2681" actId="478"/>
          <ac:spMkLst>
            <pc:docMk/>
            <pc:sldMk cId="3641677802" sldId="556"/>
            <ac:spMk id="22" creationId="{00000000-0000-0000-0000-000000000000}"/>
          </ac:spMkLst>
        </pc:spChg>
      </pc:sldChg>
      <pc:sldChg chg="delSp modSp add mod">
        <pc:chgData name="Antonio Chaves" userId="9f307884d93720a1" providerId="LiveId" clId="{7635CC58-47CD-4879-B944-26A2804C5717}" dt="2022-12-18T14:04:46.880" v="2826" actId="20577"/>
        <pc:sldMkLst>
          <pc:docMk/>
          <pc:sldMk cId="4002501250" sldId="557"/>
        </pc:sldMkLst>
        <pc:spChg chg="mod">
          <ac:chgData name="Antonio Chaves" userId="9f307884d93720a1" providerId="LiveId" clId="{7635CC58-47CD-4879-B944-26A2804C5717}" dt="2022-12-18T13:44:00.539" v="2539" actId="1076"/>
          <ac:spMkLst>
            <pc:docMk/>
            <pc:sldMk cId="4002501250" sldId="557"/>
            <ac:spMk id="2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4:04:46.880" v="2826" actId="20577"/>
          <ac:spMkLst>
            <pc:docMk/>
            <pc:sldMk cId="4002501250" sldId="557"/>
            <ac:spMk id="3" creationId="{00000000-0000-0000-0000-000000000000}"/>
          </ac:spMkLst>
        </pc:spChg>
        <pc:spChg chg="mod">
          <ac:chgData name="Antonio Chaves" userId="9f307884d93720a1" providerId="LiveId" clId="{7635CC58-47CD-4879-B944-26A2804C5717}" dt="2022-12-18T14:03:50.846" v="2793" actId="1038"/>
          <ac:spMkLst>
            <pc:docMk/>
            <pc:sldMk cId="4002501250" sldId="557"/>
            <ac:spMk id="5" creationId="{4EB1916D-4834-654A-A7A9-E9163B9659C5}"/>
          </ac:spMkLst>
        </pc:spChg>
        <pc:spChg chg="del">
          <ac:chgData name="Antonio Chaves" userId="9f307884d93720a1" providerId="LiveId" clId="{7635CC58-47CD-4879-B944-26A2804C5717}" dt="2022-12-18T13:49:47.219" v="2680" actId="478"/>
          <ac:spMkLst>
            <pc:docMk/>
            <pc:sldMk cId="4002501250" sldId="557"/>
            <ac:spMk id="22" creationId="{00000000-0000-0000-0000-000000000000}"/>
          </ac:spMkLst>
        </pc:spChg>
      </pc:sldChg>
    </pc:docChg>
  </pc:docChgLst>
  <pc:docChgLst>
    <pc:chgData name="Antonio Chaves" userId="9f307884d93720a1" providerId="LiveId" clId="{81E1E6DF-6F45-4B0D-9627-B1235C0AFD36}"/>
    <pc:docChg chg="custSel addSld delSld modSld sldOrd">
      <pc:chgData name="Antonio Chaves" userId="9f307884d93720a1" providerId="LiveId" clId="{81E1E6DF-6F45-4B0D-9627-B1235C0AFD36}" dt="2023-01-15T14:48:33.247" v="292" actId="208"/>
      <pc:docMkLst>
        <pc:docMk/>
      </pc:docMkLst>
      <pc:sldChg chg="addSp modSp mod modAnim">
        <pc:chgData name="Antonio Chaves" userId="9f307884d93720a1" providerId="LiveId" clId="{81E1E6DF-6F45-4B0D-9627-B1235C0AFD36}" dt="2023-01-15T14:48:33.247" v="292" actId="208"/>
        <pc:sldMkLst>
          <pc:docMk/>
          <pc:sldMk cId="4150123438" sldId="540"/>
        </pc:sldMkLst>
        <pc:spChg chg="mod">
          <ac:chgData name="Antonio Chaves" userId="9f307884d93720a1" providerId="LiveId" clId="{81E1E6DF-6F45-4B0D-9627-B1235C0AFD36}" dt="2023-01-15T14:46:03.646" v="280" actId="1076"/>
          <ac:spMkLst>
            <pc:docMk/>
            <pc:sldMk cId="4150123438" sldId="540"/>
            <ac:spMk id="3" creationId="{1F9CD607-D668-9042-B57B-F8260409A1C3}"/>
          </ac:spMkLst>
        </pc:spChg>
        <pc:cxnChg chg="add mod">
          <ac:chgData name="Antonio Chaves" userId="9f307884d93720a1" providerId="LiveId" clId="{81E1E6DF-6F45-4B0D-9627-B1235C0AFD36}" dt="2023-01-15T14:48:27.647" v="291" actId="208"/>
          <ac:cxnSpMkLst>
            <pc:docMk/>
            <pc:sldMk cId="4150123438" sldId="540"/>
            <ac:cxnSpMk id="5" creationId="{CF13D19B-416C-12BF-6BBD-163757C66F30}"/>
          </ac:cxnSpMkLst>
        </pc:cxnChg>
        <pc:cxnChg chg="add mod">
          <ac:chgData name="Antonio Chaves" userId="9f307884d93720a1" providerId="LiveId" clId="{81E1E6DF-6F45-4B0D-9627-B1235C0AFD36}" dt="2023-01-15T14:47:04.435" v="287" actId="14100"/>
          <ac:cxnSpMkLst>
            <pc:docMk/>
            <pc:sldMk cId="4150123438" sldId="540"/>
            <ac:cxnSpMk id="7" creationId="{7DB6508D-0240-4162-EF7C-8FB49AC7EC69}"/>
          </ac:cxnSpMkLst>
        </pc:cxnChg>
        <pc:cxnChg chg="add mod">
          <ac:chgData name="Antonio Chaves" userId="9f307884d93720a1" providerId="LiveId" clId="{81E1E6DF-6F45-4B0D-9627-B1235C0AFD36}" dt="2023-01-15T14:47:21.784" v="289" actId="1076"/>
          <ac:cxnSpMkLst>
            <pc:docMk/>
            <pc:sldMk cId="4150123438" sldId="540"/>
            <ac:cxnSpMk id="10" creationId="{38EA2FF4-D7F7-189F-7EE4-8FBA158B9020}"/>
          </ac:cxnSpMkLst>
        </pc:cxnChg>
        <pc:cxnChg chg="add mod">
          <ac:chgData name="Antonio Chaves" userId="9f307884d93720a1" providerId="LiveId" clId="{81E1E6DF-6F45-4B0D-9627-B1235C0AFD36}" dt="2023-01-15T14:48:33.247" v="292" actId="208"/>
          <ac:cxnSpMkLst>
            <pc:docMk/>
            <pc:sldMk cId="4150123438" sldId="540"/>
            <ac:cxnSpMk id="11" creationId="{9656110C-3C6F-D2B3-204D-E2497E3A3C0B}"/>
          </ac:cxnSpMkLst>
        </pc:cxnChg>
      </pc:sldChg>
      <pc:sldChg chg="modSp mod ord">
        <pc:chgData name="Antonio Chaves" userId="9f307884d93720a1" providerId="LiveId" clId="{81E1E6DF-6F45-4B0D-9627-B1235C0AFD36}" dt="2023-01-13T14:54:23.478" v="147" actId="20577"/>
        <pc:sldMkLst>
          <pc:docMk/>
          <pc:sldMk cId="4003691099" sldId="545"/>
        </pc:sldMkLst>
        <pc:spChg chg="mod">
          <ac:chgData name="Antonio Chaves" userId="9f307884d93720a1" providerId="LiveId" clId="{81E1E6DF-6F45-4B0D-9627-B1235C0AFD36}" dt="2023-01-13T14:54:23.478" v="147" actId="20577"/>
          <ac:spMkLst>
            <pc:docMk/>
            <pc:sldMk cId="4003691099" sldId="545"/>
            <ac:spMk id="2" creationId="{D2260DF6-C873-4141-8D72-52DA9192E915}"/>
          </ac:spMkLst>
        </pc:spChg>
      </pc:sldChg>
      <pc:sldChg chg="modSp mod ord">
        <pc:chgData name="Antonio Chaves" userId="9f307884d93720a1" providerId="LiveId" clId="{81E1E6DF-6F45-4B0D-9627-B1235C0AFD36}" dt="2023-01-13T14:53:29.921" v="86"/>
        <pc:sldMkLst>
          <pc:docMk/>
          <pc:sldMk cId="4189730695" sldId="546"/>
        </pc:sldMkLst>
        <pc:spChg chg="mod">
          <ac:chgData name="Antonio Chaves" userId="9f307884d93720a1" providerId="LiveId" clId="{81E1E6DF-6F45-4B0D-9627-B1235C0AFD36}" dt="2023-01-13T14:52:30.728" v="76" actId="20577"/>
          <ac:spMkLst>
            <pc:docMk/>
            <pc:sldMk cId="4189730695" sldId="546"/>
            <ac:spMk id="2" creationId="{D2260DF6-C873-4141-8D72-52DA9192E915}"/>
          </ac:spMkLst>
        </pc:spChg>
      </pc:sldChg>
      <pc:sldChg chg="modSp mod ord">
        <pc:chgData name="Antonio Chaves" userId="9f307884d93720a1" providerId="LiveId" clId="{81E1E6DF-6F45-4B0D-9627-B1235C0AFD36}" dt="2023-01-13T14:53:12.275" v="84"/>
        <pc:sldMkLst>
          <pc:docMk/>
          <pc:sldMk cId="1481828755" sldId="547"/>
        </pc:sldMkLst>
        <pc:spChg chg="mod">
          <ac:chgData name="Antonio Chaves" userId="9f307884d93720a1" providerId="LiveId" clId="{81E1E6DF-6F45-4B0D-9627-B1235C0AFD36}" dt="2023-01-13T14:52:18.612" v="74" actId="20577"/>
          <ac:spMkLst>
            <pc:docMk/>
            <pc:sldMk cId="1481828755" sldId="547"/>
            <ac:spMk id="2" creationId="{D2260DF6-C873-4141-8D72-52DA9192E915}"/>
          </ac:spMkLst>
        </pc:spChg>
      </pc:sldChg>
      <pc:sldChg chg="addSp delSp modSp add mod">
        <pc:chgData name="Antonio Chaves" userId="9f307884d93720a1" providerId="LiveId" clId="{81E1E6DF-6F45-4B0D-9627-B1235C0AFD36}" dt="2023-01-13T15:05:36.269" v="182" actId="1038"/>
        <pc:sldMkLst>
          <pc:docMk/>
          <pc:sldMk cId="1334567057" sldId="560"/>
        </pc:sldMkLst>
        <pc:spChg chg="mod">
          <ac:chgData name="Antonio Chaves" userId="9f307884d93720a1" providerId="LiveId" clId="{81E1E6DF-6F45-4B0D-9627-B1235C0AFD36}" dt="2023-01-13T14:54:48.294" v="148" actId="20577"/>
          <ac:spMkLst>
            <pc:docMk/>
            <pc:sldMk cId="1334567057" sldId="560"/>
            <ac:spMk id="2" creationId="{D2260DF6-C873-4141-8D72-52DA9192E915}"/>
          </ac:spMkLst>
        </pc:spChg>
        <pc:picChg chg="del">
          <ac:chgData name="Antonio Chaves" userId="9f307884d93720a1" providerId="LiveId" clId="{81E1E6DF-6F45-4B0D-9627-B1235C0AFD36}" dt="2023-01-13T14:48:23.657" v="65" actId="478"/>
          <ac:picMkLst>
            <pc:docMk/>
            <pc:sldMk cId="1334567057" sldId="560"/>
            <ac:picMk id="4" creationId="{45317FE4-371F-0C4D-81AD-743769647391}"/>
          </ac:picMkLst>
        </pc:picChg>
        <pc:picChg chg="add del mod">
          <ac:chgData name="Antonio Chaves" userId="9f307884d93720a1" providerId="LiveId" clId="{81E1E6DF-6F45-4B0D-9627-B1235C0AFD36}" dt="2023-01-13T14:48:54.104" v="72" actId="478"/>
          <ac:picMkLst>
            <pc:docMk/>
            <pc:sldMk cId="1334567057" sldId="560"/>
            <ac:picMk id="5" creationId="{F730D9AB-3438-AB10-46E8-0A3777B3F7B5}"/>
          </ac:picMkLst>
        </pc:picChg>
        <pc:picChg chg="add mod">
          <ac:chgData name="Antonio Chaves" userId="9f307884d93720a1" providerId="LiveId" clId="{81E1E6DF-6F45-4B0D-9627-B1235C0AFD36}" dt="2023-01-13T15:05:36.269" v="182" actId="1038"/>
          <ac:picMkLst>
            <pc:docMk/>
            <pc:sldMk cId="1334567057" sldId="560"/>
            <ac:picMk id="7" creationId="{6F0D855D-63B0-9104-2F69-5DB70B4924EC}"/>
          </ac:picMkLst>
        </pc:picChg>
      </pc:sldChg>
      <pc:sldChg chg="addSp delSp modSp add mod">
        <pc:chgData name="Antonio Chaves" userId="9f307884d93720a1" providerId="LiveId" clId="{81E1E6DF-6F45-4B0D-9627-B1235C0AFD36}" dt="2023-01-13T15:07:34.473" v="191" actId="962"/>
        <pc:sldMkLst>
          <pc:docMk/>
          <pc:sldMk cId="177467586" sldId="561"/>
        </pc:sldMkLst>
        <pc:picChg chg="add del mod">
          <ac:chgData name="Antonio Chaves" userId="9f307884d93720a1" providerId="LiveId" clId="{81E1E6DF-6F45-4B0D-9627-B1235C0AFD36}" dt="2023-01-13T15:07:23.811" v="188" actId="478"/>
          <ac:picMkLst>
            <pc:docMk/>
            <pc:sldMk cId="177467586" sldId="561"/>
            <ac:picMk id="4" creationId="{D93BA08F-5AAC-18DC-F8DE-FE0822975DB1}"/>
          </ac:picMkLst>
        </pc:picChg>
        <pc:picChg chg="add mod">
          <ac:chgData name="Antonio Chaves" userId="9f307884d93720a1" providerId="LiveId" clId="{81E1E6DF-6F45-4B0D-9627-B1235C0AFD36}" dt="2023-01-13T15:07:34.473" v="191" actId="962"/>
          <ac:picMkLst>
            <pc:docMk/>
            <pc:sldMk cId="177467586" sldId="561"/>
            <ac:picMk id="6" creationId="{DC788A03-5A98-071D-18A9-560908E744F1}"/>
          </ac:picMkLst>
        </pc:picChg>
        <pc:picChg chg="del">
          <ac:chgData name="Antonio Chaves" userId="9f307884d93720a1" providerId="LiveId" clId="{81E1E6DF-6F45-4B0D-9627-B1235C0AFD36}" dt="2023-01-13T15:06:12.451" v="184" actId="478"/>
          <ac:picMkLst>
            <pc:docMk/>
            <pc:sldMk cId="177467586" sldId="561"/>
            <ac:picMk id="7" creationId="{6F0D855D-63B0-9104-2F69-5DB70B4924EC}"/>
          </ac:picMkLst>
        </pc:picChg>
      </pc:sldChg>
      <pc:sldChg chg="delSp add del mod">
        <pc:chgData name="Antonio Chaves" userId="9f307884d93720a1" providerId="LiveId" clId="{81E1E6DF-6F45-4B0D-9627-B1235C0AFD36}" dt="2023-01-13T15:13:02.013" v="207" actId="47"/>
        <pc:sldMkLst>
          <pc:docMk/>
          <pc:sldMk cId="220095396" sldId="562"/>
        </pc:sldMkLst>
        <pc:picChg chg="del">
          <ac:chgData name="Antonio Chaves" userId="9f307884d93720a1" providerId="LiveId" clId="{81E1E6DF-6F45-4B0D-9627-B1235C0AFD36}" dt="2023-01-13T15:11:40.325" v="196" actId="478"/>
          <ac:picMkLst>
            <pc:docMk/>
            <pc:sldMk cId="220095396" sldId="562"/>
            <ac:picMk id="6" creationId="{DC788A03-5A98-071D-18A9-560908E744F1}"/>
          </ac:picMkLst>
        </pc:picChg>
      </pc:sldChg>
      <pc:sldChg chg="addSp delSp modSp add mod">
        <pc:chgData name="Antonio Chaves" userId="9f307884d93720a1" providerId="LiveId" clId="{81E1E6DF-6F45-4B0D-9627-B1235C0AFD36}" dt="2023-01-13T15:11:57.258" v="201" actId="1076"/>
        <pc:sldMkLst>
          <pc:docMk/>
          <pc:sldMk cId="1143304571" sldId="563"/>
        </pc:sldMkLst>
        <pc:picChg chg="add mod">
          <ac:chgData name="Antonio Chaves" userId="9f307884d93720a1" providerId="LiveId" clId="{81E1E6DF-6F45-4B0D-9627-B1235C0AFD36}" dt="2023-01-13T15:11:57.258" v="201" actId="1076"/>
          <ac:picMkLst>
            <pc:docMk/>
            <pc:sldMk cId="1143304571" sldId="563"/>
            <ac:picMk id="4" creationId="{F82AA998-AAC1-E588-8F92-DE4EDAB9A150}"/>
          </ac:picMkLst>
        </pc:picChg>
        <pc:picChg chg="del">
          <ac:chgData name="Antonio Chaves" userId="9f307884d93720a1" providerId="LiveId" clId="{81E1E6DF-6F45-4B0D-9627-B1235C0AFD36}" dt="2023-01-13T15:11:43.640" v="197" actId="478"/>
          <ac:picMkLst>
            <pc:docMk/>
            <pc:sldMk cId="1143304571" sldId="563"/>
            <ac:picMk id="6" creationId="{DC788A03-5A98-071D-18A9-560908E744F1}"/>
          </ac:picMkLst>
        </pc:picChg>
      </pc:sldChg>
      <pc:sldChg chg="new del">
        <pc:chgData name="Antonio Chaves" userId="9f307884d93720a1" providerId="LiveId" clId="{81E1E6DF-6F45-4B0D-9627-B1235C0AFD36}" dt="2023-01-13T15:08:55.230" v="194" actId="47"/>
        <pc:sldMkLst>
          <pc:docMk/>
          <pc:sldMk cId="3312257202" sldId="563"/>
        </pc:sldMkLst>
      </pc:sldChg>
      <pc:sldChg chg="addSp delSp modSp add mod">
        <pc:chgData name="Antonio Chaves" userId="9f307884d93720a1" providerId="LiveId" clId="{81E1E6DF-6F45-4B0D-9627-B1235C0AFD36}" dt="2023-01-13T15:12:47.944" v="206" actId="962"/>
        <pc:sldMkLst>
          <pc:docMk/>
          <pc:sldMk cId="517911018" sldId="564"/>
        </pc:sldMkLst>
        <pc:picChg chg="del">
          <ac:chgData name="Antonio Chaves" userId="9f307884d93720a1" providerId="LiveId" clId="{81E1E6DF-6F45-4B0D-9627-B1235C0AFD36}" dt="2023-01-13T15:12:41.924" v="203" actId="478"/>
          <ac:picMkLst>
            <pc:docMk/>
            <pc:sldMk cId="517911018" sldId="564"/>
            <ac:picMk id="4" creationId="{F82AA998-AAC1-E588-8F92-DE4EDAB9A150}"/>
          </ac:picMkLst>
        </pc:picChg>
        <pc:picChg chg="add mod">
          <ac:chgData name="Antonio Chaves" userId="9f307884d93720a1" providerId="LiveId" clId="{81E1E6DF-6F45-4B0D-9627-B1235C0AFD36}" dt="2023-01-13T15:12:47.944" v="206" actId="962"/>
          <ac:picMkLst>
            <pc:docMk/>
            <pc:sldMk cId="517911018" sldId="564"/>
            <ac:picMk id="5" creationId="{8787781F-05F9-2EB1-3509-D3E8A38A54D9}"/>
          </ac:picMkLst>
        </pc:picChg>
      </pc:sldChg>
    </pc:docChg>
  </pc:docChgLst>
  <pc:docChgLst>
    <pc:chgData name="Antonio Chaves" userId="9f307884d93720a1" providerId="LiveId" clId="{B61C2223-0607-4C87-A6C9-CB78909DA575}"/>
    <pc:docChg chg="undo redo custSel addSld delSld modSld sldOrd">
      <pc:chgData name="Antonio Chaves" userId="9f307884d93720a1" providerId="LiveId" clId="{B61C2223-0607-4C87-A6C9-CB78909DA575}" dt="2023-01-02T22:02:56.322" v="3177" actId="20577"/>
      <pc:docMkLst>
        <pc:docMk/>
      </pc:docMkLst>
      <pc:sldChg chg="modAnim">
        <pc:chgData name="Antonio Chaves" userId="9f307884d93720a1" providerId="LiveId" clId="{B61C2223-0607-4C87-A6C9-CB78909DA575}" dt="2022-12-22T13:35:46.156" v="924"/>
        <pc:sldMkLst>
          <pc:docMk/>
          <pc:sldMk cId="163912722" sldId="258"/>
        </pc:sldMkLst>
      </pc:sldChg>
      <pc:sldChg chg="modSp mod">
        <pc:chgData name="Antonio Chaves" userId="9f307884d93720a1" providerId="LiveId" clId="{B61C2223-0607-4C87-A6C9-CB78909DA575}" dt="2022-12-22T12:51:40.491" v="683" actId="1076"/>
        <pc:sldMkLst>
          <pc:docMk/>
          <pc:sldMk cId="3024069168" sldId="265"/>
        </pc:sldMkLst>
        <pc:spChg chg="mod">
          <ac:chgData name="Antonio Chaves" userId="9f307884d93720a1" providerId="LiveId" clId="{B61C2223-0607-4C87-A6C9-CB78909DA575}" dt="2022-12-22T12:51:36.024" v="682" actId="14100"/>
          <ac:spMkLst>
            <pc:docMk/>
            <pc:sldMk cId="3024069168" sldId="265"/>
            <ac:spMk id="3" creationId="{00000000-0000-0000-0000-000000000000}"/>
          </ac:spMkLst>
        </pc:spChg>
        <pc:picChg chg="mod">
          <ac:chgData name="Antonio Chaves" userId="9f307884d93720a1" providerId="LiveId" clId="{B61C2223-0607-4C87-A6C9-CB78909DA575}" dt="2022-12-22T12:51:40.491" v="683" actId="1076"/>
          <ac:picMkLst>
            <pc:docMk/>
            <pc:sldMk cId="3024069168" sldId="265"/>
            <ac:picMk id="25" creationId="{00000000-0000-0000-0000-000000000000}"/>
          </ac:picMkLst>
        </pc:picChg>
      </pc:sldChg>
      <pc:sldChg chg="modAnim">
        <pc:chgData name="Antonio Chaves" userId="9f307884d93720a1" providerId="LiveId" clId="{B61C2223-0607-4C87-A6C9-CB78909DA575}" dt="2022-12-22T12:58:50.353" v="735"/>
        <pc:sldMkLst>
          <pc:docMk/>
          <pc:sldMk cId="4010103648" sldId="266"/>
        </pc:sldMkLst>
      </pc:sldChg>
      <pc:sldChg chg="modSp mod modAnim">
        <pc:chgData name="Antonio Chaves" userId="9f307884d93720a1" providerId="LiveId" clId="{B61C2223-0607-4C87-A6C9-CB78909DA575}" dt="2022-12-22T13:38:46.291" v="926"/>
        <pc:sldMkLst>
          <pc:docMk/>
          <pc:sldMk cId="1587011730" sldId="307"/>
        </pc:sldMkLst>
        <pc:spChg chg="mod">
          <ac:chgData name="Antonio Chaves" userId="9f307884d93720a1" providerId="LiveId" clId="{B61C2223-0607-4C87-A6C9-CB78909DA575}" dt="2022-12-22T12:53:30.707" v="684" actId="14100"/>
          <ac:spMkLst>
            <pc:docMk/>
            <pc:sldMk cId="1587011730" sldId="307"/>
            <ac:spMk id="3" creationId="{00000000-0000-0000-0000-000000000000}"/>
          </ac:spMkLst>
        </pc:spChg>
      </pc:sldChg>
      <pc:sldChg chg="addSp modSp mod modAnim">
        <pc:chgData name="Antonio Chaves" userId="9f307884d93720a1" providerId="LiveId" clId="{B61C2223-0607-4C87-A6C9-CB78909DA575}" dt="2022-12-22T13:39:33.840" v="960" actId="1035"/>
        <pc:sldMkLst>
          <pc:docMk/>
          <pc:sldMk cId="1549323006" sldId="309"/>
        </pc:sldMkLst>
        <pc:spChg chg="mod">
          <ac:chgData name="Antonio Chaves" userId="9f307884d93720a1" providerId="LiveId" clId="{B61C2223-0607-4C87-A6C9-CB78909DA575}" dt="2022-12-22T13:13:20.107" v="776" actId="1076"/>
          <ac:spMkLst>
            <pc:docMk/>
            <pc:sldMk cId="1549323006" sldId="309"/>
            <ac:spMk id="2" creationId="{00000000-0000-0000-0000-000000000000}"/>
          </ac:spMkLst>
        </pc:spChg>
        <pc:spChg chg="mod">
          <ac:chgData name="Antonio Chaves" userId="9f307884d93720a1" providerId="LiveId" clId="{B61C2223-0607-4C87-A6C9-CB78909DA575}" dt="2022-12-22T13:14:20.229" v="790" actId="14100"/>
          <ac:spMkLst>
            <pc:docMk/>
            <pc:sldMk cId="1549323006" sldId="309"/>
            <ac:spMk id="3" creationId="{00000000-0000-0000-0000-000000000000}"/>
          </ac:spMkLst>
        </pc:spChg>
        <pc:picChg chg="add mod">
          <ac:chgData name="Antonio Chaves" userId="9f307884d93720a1" providerId="LiveId" clId="{B61C2223-0607-4C87-A6C9-CB78909DA575}" dt="2022-12-22T13:39:27.739" v="943" actId="1036"/>
          <ac:picMkLst>
            <pc:docMk/>
            <pc:sldMk cId="1549323006" sldId="309"/>
            <ac:picMk id="5" creationId="{554C8575-9862-926E-14B3-D78D4AF845AF}"/>
          </ac:picMkLst>
        </pc:picChg>
        <pc:picChg chg="add mod">
          <ac:chgData name="Antonio Chaves" userId="9f307884d93720a1" providerId="LiveId" clId="{B61C2223-0607-4C87-A6C9-CB78909DA575}" dt="2022-12-22T13:39:33.840" v="960" actId="1035"/>
          <ac:picMkLst>
            <pc:docMk/>
            <pc:sldMk cId="1549323006" sldId="309"/>
            <ac:picMk id="7" creationId="{600743D2-DC64-F368-2437-41612BBA6E69}"/>
          </ac:picMkLst>
        </pc:picChg>
      </pc:sldChg>
      <pc:sldChg chg="modSp mod modAnim">
        <pc:chgData name="Antonio Chaves" userId="9f307884d93720a1" providerId="LiveId" clId="{B61C2223-0607-4C87-A6C9-CB78909DA575}" dt="2022-12-22T12:55:31.123" v="700"/>
        <pc:sldMkLst>
          <pc:docMk/>
          <pc:sldMk cId="1232541967" sldId="310"/>
        </pc:sldMkLst>
        <pc:spChg chg="mod">
          <ac:chgData name="Antonio Chaves" userId="9f307884d93720a1" providerId="LiveId" clId="{B61C2223-0607-4C87-A6C9-CB78909DA575}" dt="2022-12-22T12:55:27.721" v="699" actId="20577"/>
          <ac:spMkLst>
            <pc:docMk/>
            <pc:sldMk cId="1232541967" sldId="310"/>
            <ac:spMk id="2" creationId="{00000000-0000-0000-0000-000000000000}"/>
          </ac:spMkLst>
        </pc:spChg>
      </pc:sldChg>
      <pc:sldChg chg="addSp delSp modSp mod delAnim modAnim">
        <pc:chgData name="Antonio Chaves" userId="9f307884d93720a1" providerId="LiveId" clId="{B61C2223-0607-4C87-A6C9-CB78909DA575}" dt="2022-12-22T14:58:15.209" v="1122"/>
        <pc:sldMkLst>
          <pc:docMk/>
          <pc:sldMk cId="705580407" sldId="311"/>
        </pc:sldMkLst>
        <pc:spChg chg="mod">
          <ac:chgData name="Antonio Chaves" userId="9f307884d93720a1" providerId="LiveId" clId="{B61C2223-0607-4C87-A6C9-CB78909DA575}" dt="2022-12-22T14:57:01.677" v="1110" actId="1076"/>
          <ac:spMkLst>
            <pc:docMk/>
            <pc:sldMk cId="705580407" sldId="311"/>
            <ac:spMk id="3" creationId="{00000000-0000-0000-0000-000000000000}"/>
          </ac:spMkLst>
        </pc:spChg>
        <pc:spChg chg="add mod">
          <ac:chgData name="Antonio Chaves" userId="9f307884d93720a1" providerId="LiveId" clId="{B61C2223-0607-4C87-A6C9-CB78909DA575}" dt="2022-12-22T14:56:57.293" v="1109" actId="1076"/>
          <ac:spMkLst>
            <pc:docMk/>
            <pc:sldMk cId="705580407" sldId="311"/>
            <ac:spMk id="4" creationId="{8F216EAC-B3B3-CF5F-2C1F-E7FBC028F344}"/>
          </ac:spMkLst>
        </pc:spChg>
        <pc:picChg chg="add del mod">
          <ac:chgData name="Antonio Chaves" userId="9f307884d93720a1" providerId="LiveId" clId="{B61C2223-0607-4C87-A6C9-CB78909DA575}" dt="2022-12-22T14:10:00.082" v="980" actId="478"/>
          <ac:picMkLst>
            <pc:docMk/>
            <pc:sldMk cId="705580407" sldId="311"/>
            <ac:picMk id="5" creationId="{6172D73A-9174-86FD-33AF-DA461D575B95}"/>
          </ac:picMkLst>
        </pc:picChg>
        <pc:picChg chg="add mod">
          <ac:chgData name="Antonio Chaves" userId="9f307884d93720a1" providerId="LiveId" clId="{B61C2223-0607-4C87-A6C9-CB78909DA575}" dt="2022-12-22T14:57:41.984" v="1120" actId="14100"/>
          <ac:picMkLst>
            <pc:docMk/>
            <pc:sldMk cId="705580407" sldId="311"/>
            <ac:picMk id="5" creationId="{65D9AFF0-D351-B57C-9166-87F50EC97B07}"/>
          </ac:picMkLst>
        </pc:picChg>
        <pc:picChg chg="add del mod">
          <ac:chgData name="Antonio Chaves" userId="9f307884d93720a1" providerId="LiveId" clId="{B61C2223-0607-4C87-A6C9-CB78909DA575}" dt="2022-12-22T14:56:43.949" v="1106" actId="478"/>
          <ac:picMkLst>
            <pc:docMk/>
            <pc:sldMk cId="705580407" sldId="311"/>
            <ac:picMk id="6" creationId="{7B2ACE47-FC80-722D-940D-09FC5E7E13AC}"/>
          </ac:picMkLst>
        </pc:picChg>
        <pc:picChg chg="add del mod">
          <ac:chgData name="Antonio Chaves" userId="9f307884d93720a1" providerId="LiveId" clId="{B61C2223-0607-4C87-A6C9-CB78909DA575}" dt="2022-12-22T14:10:43.611" v="992" actId="478"/>
          <ac:picMkLst>
            <pc:docMk/>
            <pc:sldMk cId="705580407" sldId="311"/>
            <ac:picMk id="7" creationId="{634FE58B-3868-E05D-B180-D4ED5E47EEBA}"/>
          </ac:picMkLst>
        </pc:picChg>
        <pc:picChg chg="add del mod">
          <ac:chgData name="Antonio Chaves" userId="9f307884d93720a1" providerId="LiveId" clId="{B61C2223-0607-4C87-A6C9-CB78909DA575}" dt="2022-12-22T14:14:58.154" v="1023" actId="478"/>
          <ac:picMkLst>
            <pc:docMk/>
            <pc:sldMk cId="705580407" sldId="311"/>
            <ac:picMk id="9" creationId="{09922212-7C62-7287-F459-DDAE980C5E3E}"/>
          </ac:picMkLst>
        </pc:picChg>
        <pc:picChg chg="add del mod">
          <ac:chgData name="Antonio Chaves" userId="9f307884d93720a1" providerId="LiveId" clId="{B61C2223-0607-4C87-A6C9-CB78909DA575}" dt="2022-12-22T14:13:53.586" v="1022" actId="478"/>
          <ac:picMkLst>
            <pc:docMk/>
            <pc:sldMk cId="705580407" sldId="311"/>
            <ac:picMk id="11" creationId="{BE466929-AF44-3722-3C18-890B8F848BFC}"/>
          </ac:picMkLst>
        </pc:picChg>
        <pc:picChg chg="add del mod">
          <ac:chgData name="Antonio Chaves" userId="9f307884d93720a1" providerId="LiveId" clId="{B61C2223-0607-4C87-A6C9-CB78909DA575}" dt="2022-12-22T14:56:42.033" v="1105" actId="478"/>
          <ac:picMkLst>
            <pc:docMk/>
            <pc:sldMk cId="705580407" sldId="311"/>
            <ac:picMk id="13" creationId="{F1423A8E-5CB2-64A8-F1F8-35D0F833DB9E}"/>
          </ac:picMkLst>
        </pc:picChg>
        <pc:picChg chg="add mod">
          <ac:chgData name="Antonio Chaves" userId="9f307884d93720a1" providerId="LiveId" clId="{B61C2223-0607-4C87-A6C9-CB78909DA575}" dt="2022-12-22T14:57:35.732" v="1118" actId="14100"/>
          <ac:picMkLst>
            <pc:docMk/>
            <pc:sldMk cId="705580407" sldId="311"/>
            <ac:picMk id="15" creationId="{F9024831-4134-F99C-65AC-D27683BE9344}"/>
          </ac:picMkLst>
        </pc:picChg>
      </pc:sldChg>
      <pc:sldChg chg="modSp mod">
        <pc:chgData name="Antonio Chaves" userId="9f307884d93720a1" providerId="LiveId" clId="{B61C2223-0607-4C87-A6C9-CB78909DA575}" dt="2022-12-29T15:27:32.429" v="3075" actId="1035"/>
        <pc:sldMkLst>
          <pc:docMk/>
          <pc:sldMk cId="763130826" sldId="336"/>
        </pc:sldMkLst>
        <pc:spChg chg="mod">
          <ac:chgData name="Antonio Chaves" userId="9f307884d93720a1" providerId="LiveId" clId="{B61C2223-0607-4C87-A6C9-CB78909DA575}" dt="2022-12-29T15:27:32.429" v="3075" actId="1035"/>
          <ac:spMkLst>
            <pc:docMk/>
            <pc:sldMk cId="763130826" sldId="336"/>
            <ac:spMk id="5" creationId="{AF96AE22-C9E0-A72F-0565-27E292C7004E}"/>
          </ac:spMkLst>
        </pc:spChg>
        <pc:spChg chg="mod">
          <ac:chgData name="Antonio Chaves" userId="9f307884d93720a1" providerId="LiveId" clId="{B61C2223-0607-4C87-A6C9-CB78909DA575}" dt="2022-12-29T15:27:15.218" v="3050" actId="1035"/>
          <ac:spMkLst>
            <pc:docMk/>
            <pc:sldMk cId="763130826" sldId="336"/>
            <ac:spMk id="13" creationId="{3C4BB095-4207-EB16-FDB9-EC0074FF53FD}"/>
          </ac:spMkLst>
        </pc:spChg>
        <pc:spChg chg="mod">
          <ac:chgData name="Antonio Chaves" userId="9f307884d93720a1" providerId="LiveId" clId="{B61C2223-0607-4C87-A6C9-CB78909DA575}" dt="2022-12-29T15:27:08.560" v="3035" actId="1035"/>
          <ac:spMkLst>
            <pc:docMk/>
            <pc:sldMk cId="763130826" sldId="336"/>
            <ac:spMk id="14" creationId="{6B3AB5E6-33EC-BC89-6D62-338C9D1D2FA5}"/>
          </ac:spMkLst>
        </pc:spChg>
        <pc:spChg chg="mod">
          <ac:chgData name="Antonio Chaves" userId="9f307884d93720a1" providerId="LiveId" clId="{B61C2223-0607-4C87-A6C9-CB78909DA575}" dt="2022-12-29T15:27:22.578" v="3067" actId="1035"/>
          <ac:spMkLst>
            <pc:docMk/>
            <pc:sldMk cId="763130826" sldId="336"/>
            <ac:spMk id="17" creationId="{6503B20D-25D4-F105-AB25-96205A085CDE}"/>
          </ac:spMkLst>
        </pc:spChg>
        <pc:picChg chg="mod">
          <ac:chgData name="Antonio Chaves" userId="9f307884d93720a1" providerId="LiveId" clId="{B61C2223-0607-4C87-A6C9-CB78909DA575}" dt="2022-12-29T15:27:25.716" v="3071" actId="1035"/>
          <ac:picMkLst>
            <pc:docMk/>
            <pc:sldMk cId="763130826" sldId="336"/>
            <ac:picMk id="4" creationId="{CBD2AA7F-08B1-82A3-BF66-00DBD7C9AF19}"/>
          </ac:picMkLst>
        </pc:picChg>
      </pc:sldChg>
      <pc:sldChg chg="addSp delSp modSp mod modAnim">
        <pc:chgData name="Antonio Chaves" userId="9f307884d93720a1" providerId="LiveId" clId="{B61C2223-0607-4C87-A6C9-CB78909DA575}" dt="2022-12-22T13:34:39.008" v="923"/>
        <pc:sldMkLst>
          <pc:docMk/>
          <pc:sldMk cId="1377184672" sldId="341"/>
        </pc:sldMkLst>
        <pc:spChg chg="mod">
          <ac:chgData name="Antonio Chaves" userId="9f307884d93720a1" providerId="LiveId" clId="{B61C2223-0607-4C87-A6C9-CB78909DA575}" dt="2022-12-22T13:23:14.400" v="893" actId="27636"/>
          <ac:spMkLst>
            <pc:docMk/>
            <pc:sldMk cId="1377184672" sldId="341"/>
            <ac:spMk id="3" creationId="{00000000-0000-0000-0000-000000000000}"/>
          </ac:spMkLst>
        </pc:spChg>
        <pc:picChg chg="add del mod">
          <ac:chgData name="Antonio Chaves" userId="9f307884d93720a1" providerId="LiveId" clId="{B61C2223-0607-4C87-A6C9-CB78909DA575}" dt="2022-12-22T13:29:41.173" v="901" actId="478"/>
          <ac:picMkLst>
            <pc:docMk/>
            <pc:sldMk cId="1377184672" sldId="341"/>
            <ac:picMk id="5" creationId="{96BEB2E1-FE4F-6310-C410-22B94F8CB460}"/>
          </ac:picMkLst>
        </pc:picChg>
        <pc:picChg chg="add mod">
          <ac:chgData name="Antonio Chaves" userId="9f307884d93720a1" providerId="LiveId" clId="{B61C2223-0607-4C87-A6C9-CB78909DA575}" dt="2022-12-22T13:33:50.552" v="918" actId="1038"/>
          <ac:picMkLst>
            <pc:docMk/>
            <pc:sldMk cId="1377184672" sldId="341"/>
            <ac:picMk id="7" creationId="{8BC6F8EB-AA0D-C405-2C16-C63636BFE505}"/>
          </ac:picMkLst>
        </pc:picChg>
      </pc:sldChg>
      <pc:sldChg chg="modSp mod modAnim">
        <pc:chgData name="Antonio Chaves" userId="9f307884d93720a1" providerId="LiveId" clId="{B61C2223-0607-4C87-A6C9-CB78909DA575}" dt="2022-12-22T12:58:36.926" v="734"/>
        <pc:sldMkLst>
          <pc:docMk/>
          <pc:sldMk cId="1396504739" sldId="361"/>
        </pc:sldMkLst>
        <pc:spChg chg="mod">
          <ac:chgData name="Antonio Chaves" userId="9f307884d93720a1" providerId="LiveId" clId="{B61C2223-0607-4C87-A6C9-CB78909DA575}" dt="2022-12-22T12:58:22.457" v="732" actId="1076"/>
          <ac:spMkLst>
            <pc:docMk/>
            <pc:sldMk cId="1396504739" sldId="361"/>
            <ac:spMk id="3" creationId="{00000000-0000-0000-0000-000000000000}"/>
          </ac:spMkLst>
        </pc:spChg>
      </pc:sldChg>
      <pc:sldChg chg="modSp mod modAnim">
        <pc:chgData name="Antonio Chaves" userId="9f307884d93720a1" providerId="LiveId" clId="{B61C2223-0607-4C87-A6C9-CB78909DA575}" dt="2022-12-22T13:36:32.034" v="925"/>
        <pc:sldMkLst>
          <pc:docMk/>
          <pc:sldMk cId="4150123438" sldId="540"/>
        </pc:sldMkLst>
        <pc:spChg chg="mod">
          <ac:chgData name="Antonio Chaves" userId="9f307884d93720a1" providerId="LiveId" clId="{B61C2223-0607-4C87-A6C9-CB78909DA575}" dt="2022-12-22T12:53:51.907" v="688" actId="1035"/>
          <ac:spMkLst>
            <pc:docMk/>
            <pc:sldMk cId="4150123438" sldId="540"/>
            <ac:spMk id="2" creationId="{7936677C-6693-FC48-AB5A-3F2805DC5F34}"/>
          </ac:spMkLst>
        </pc:spChg>
        <pc:spChg chg="mod">
          <ac:chgData name="Antonio Chaves" userId="9f307884d93720a1" providerId="LiveId" clId="{B61C2223-0607-4C87-A6C9-CB78909DA575}" dt="2022-12-22T12:53:42.988" v="685" actId="1076"/>
          <ac:spMkLst>
            <pc:docMk/>
            <pc:sldMk cId="4150123438" sldId="540"/>
            <ac:spMk id="3" creationId="{1F9CD607-D668-9042-B57B-F8260409A1C3}"/>
          </ac:spMkLst>
        </pc:spChg>
      </pc:sldChg>
      <pc:sldChg chg="modSp">
        <pc:chgData name="Antonio Chaves" userId="9f307884d93720a1" providerId="LiveId" clId="{B61C2223-0607-4C87-A6C9-CB78909DA575}" dt="2023-01-02T22:02:56.322" v="3177" actId="20577"/>
        <pc:sldMkLst>
          <pc:docMk/>
          <pc:sldMk cId="2262003815" sldId="550"/>
        </pc:sldMkLst>
        <pc:spChg chg="mod">
          <ac:chgData name="Antonio Chaves" userId="9f307884d93720a1" providerId="LiveId" clId="{B61C2223-0607-4C87-A6C9-CB78909DA575}" dt="2023-01-02T22:02:56.322" v="3177" actId="20577"/>
          <ac:spMkLst>
            <pc:docMk/>
            <pc:sldMk cId="2262003815" sldId="550"/>
            <ac:spMk id="7171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2T13:01:24.355" v="763" actId="20577"/>
        <pc:sldMkLst>
          <pc:docMk/>
          <pc:sldMk cId="2113062299" sldId="552"/>
        </pc:sldMkLst>
        <pc:spChg chg="mod">
          <ac:chgData name="Antonio Chaves" userId="9f307884d93720a1" providerId="LiveId" clId="{B61C2223-0607-4C87-A6C9-CB78909DA575}" dt="2022-12-22T13:01:24.355" v="763" actId="20577"/>
          <ac:spMkLst>
            <pc:docMk/>
            <pc:sldMk cId="2113062299" sldId="552"/>
            <ac:spMk id="3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2T13:02:14.928" v="768"/>
        <pc:sldMkLst>
          <pc:docMk/>
          <pc:sldMk cId="980654685" sldId="555"/>
        </pc:sldMkLst>
        <pc:spChg chg="mod">
          <ac:chgData name="Antonio Chaves" userId="9f307884d93720a1" providerId="LiveId" clId="{B61C2223-0607-4C87-A6C9-CB78909DA575}" dt="2022-12-22T13:02:14.928" v="768"/>
          <ac:spMkLst>
            <pc:docMk/>
            <pc:sldMk cId="980654685" sldId="555"/>
            <ac:spMk id="3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2T13:02:23.638" v="769"/>
        <pc:sldMkLst>
          <pc:docMk/>
          <pc:sldMk cId="3641677802" sldId="556"/>
        </pc:sldMkLst>
        <pc:spChg chg="mod">
          <ac:chgData name="Antonio Chaves" userId="9f307884d93720a1" providerId="LiveId" clId="{B61C2223-0607-4C87-A6C9-CB78909DA575}" dt="2022-12-22T13:02:23.638" v="769"/>
          <ac:spMkLst>
            <pc:docMk/>
            <pc:sldMk cId="3641677802" sldId="556"/>
            <ac:spMk id="3" creationId="{00000000-0000-0000-0000-000000000000}"/>
          </ac:spMkLst>
        </pc:spChg>
      </pc:sldChg>
      <pc:sldChg chg="modSp mod">
        <pc:chgData name="Antonio Chaves" userId="9f307884d93720a1" providerId="LiveId" clId="{B61C2223-0607-4C87-A6C9-CB78909DA575}" dt="2022-12-29T13:56:08.944" v="1137" actId="20577"/>
        <pc:sldMkLst>
          <pc:docMk/>
          <pc:sldMk cId="4002501250" sldId="557"/>
        </pc:sldMkLst>
        <pc:spChg chg="mod">
          <ac:chgData name="Antonio Chaves" userId="9f307884d93720a1" providerId="LiveId" clId="{B61C2223-0607-4C87-A6C9-CB78909DA575}" dt="2022-12-29T13:56:08.944" v="1137" actId="20577"/>
          <ac:spMkLst>
            <pc:docMk/>
            <pc:sldMk cId="4002501250" sldId="557"/>
            <ac:spMk id="3" creationId="{00000000-0000-0000-0000-000000000000}"/>
          </ac:spMkLst>
        </pc:spChg>
      </pc:sldChg>
      <pc:sldChg chg="addSp delSp modSp add del mod ord delAnim modAnim">
        <pc:chgData name="Antonio Chaves" userId="9f307884d93720a1" providerId="LiveId" clId="{B61C2223-0607-4C87-A6C9-CB78909DA575}" dt="2022-12-30T01:07:33.644" v="3136" actId="47"/>
        <pc:sldMkLst>
          <pc:docMk/>
          <pc:sldMk cId="418135759" sldId="558"/>
        </pc:sldMkLst>
        <pc:spChg chg="mod">
          <ac:chgData name="Antonio Chaves" userId="9f307884d93720a1" providerId="LiveId" clId="{B61C2223-0607-4C87-A6C9-CB78909DA575}" dt="2022-12-29T14:47:33.713" v="2401" actId="1076"/>
          <ac:spMkLst>
            <pc:docMk/>
            <pc:sldMk cId="418135759" sldId="558"/>
            <ac:spMk id="2" creationId="{00000000-0000-0000-0000-000000000000}"/>
          </ac:spMkLst>
        </pc:spChg>
        <pc:spChg chg="mod">
          <ac:chgData name="Antonio Chaves" userId="9f307884d93720a1" providerId="LiveId" clId="{B61C2223-0607-4C87-A6C9-CB78909DA575}" dt="2022-12-29T15:06:36.693" v="2548" actId="1035"/>
          <ac:spMkLst>
            <pc:docMk/>
            <pc:sldMk cId="418135759" sldId="558"/>
            <ac:spMk id="3" creationId="{00000000-0000-0000-0000-000000000000}"/>
          </ac:spMkLst>
        </pc:spChg>
        <pc:spChg chg="add mod">
          <ac:chgData name="Antonio Chaves" userId="9f307884d93720a1" providerId="LiveId" clId="{B61C2223-0607-4C87-A6C9-CB78909DA575}" dt="2022-12-29T15:21:27.958" v="2999" actId="255"/>
          <ac:spMkLst>
            <pc:docMk/>
            <pc:sldMk cId="418135759" sldId="558"/>
            <ac:spMk id="4" creationId="{F2768F69-6DED-997D-BA8C-49B2301E46F3}"/>
          </ac:spMkLst>
        </pc:spChg>
        <pc:spChg chg="del">
          <ac:chgData name="Antonio Chaves" userId="9f307884d93720a1" providerId="LiveId" clId="{B61C2223-0607-4C87-A6C9-CB78909DA575}" dt="2022-12-29T14:02:13.845" v="1250" actId="478"/>
          <ac:spMkLst>
            <pc:docMk/>
            <pc:sldMk cId="418135759" sldId="558"/>
            <ac:spMk id="5" creationId="{4EB1916D-4834-654A-A7A9-E9163B9659C5}"/>
          </ac:spMkLst>
        </pc:spChg>
        <pc:spChg chg="add mod">
          <ac:chgData name="Antonio Chaves" userId="9f307884d93720a1" providerId="LiveId" clId="{B61C2223-0607-4C87-A6C9-CB78909DA575}" dt="2022-12-29T15:22:28.539" v="3003" actId="1076"/>
          <ac:spMkLst>
            <pc:docMk/>
            <pc:sldMk cId="418135759" sldId="558"/>
            <ac:spMk id="9" creationId="{7EA70002-5C3C-1E2D-4033-AC1E24BFBEDA}"/>
          </ac:spMkLst>
        </pc:spChg>
        <pc:spChg chg="add mod">
          <ac:chgData name="Antonio Chaves" userId="9f307884d93720a1" providerId="LiveId" clId="{B61C2223-0607-4C87-A6C9-CB78909DA575}" dt="2022-12-29T15:41:04.465" v="3134" actId="20577"/>
          <ac:spMkLst>
            <pc:docMk/>
            <pc:sldMk cId="418135759" sldId="558"/>
            <ac:spMk id="10" creationId="{46FEF090-42E9-7DCD-38D2-C306BCB17CDD}"/>
          </ac:spMkLst>
        </pc:spChg>
        <pc:spChg chg="add del mod">
          <ac:chgData name="Antonio Chaves" userId="9f307884d93720a1" providerId="LiveId" clId="{B61C2223-0607-4C87-A6C9-CB78909DA575}" dt="2022-12-29T15:21:01.158" v="2960" actId="478"/>
          <ac:spMkLst>
            <pc:docMk/>
            <pc:sldMk cId="418135759" sldId="558"/>
            <ac:spMk id="12" creationId="{EB2626B1-5D3C-A4E0-AB6C-BAC01CFFAD6F}"/>
          </ac:spMkLst>
        </pc:spChg>
        <pc:picChg chg="add mod">
          <ac:chgData name="Antonio Chaves" userId="9f307884d93720a1" providerId="LiveId" clId="{B61C2223-0607-4C87-A6C9-CB78909DA575}" dt="2022-12-29T14:54:12.358" v="2526" actId="14100"/>
          <ac:picMkLst>
            <pc:docMk/>
            <pc:sldMk cId="418135759" sldId="558"/>
            <ac:picMk id="7" creationId="{4B09093F-CF11-AFE4-2F0F-EAF56501CB02}"/>
          </ac:picMkLst>
        </pc:picChg>
      </pc:sldChg>
      <pc:sldChg chg="add ord">
        <pc:chgData name="Antonio Chaves" userId="9f307884d93720a1" providerId="LiveId" clId="{B61C2223-0607-4C87-A6C9-CB78909DA575}" dt="2023-01-02T21:10:52.146" v="3173"/>
        <pc:sldMkLst>
          <pc:docMk/>
          <pc:sldMk cId="1941518638" sldId="559"/>
        </pc:sldMkLst>
      </pc:sldChg>
      <pc:sldChg chg="new del">
        <pc:chgData name="Antonio Chaves" userId="9f307884d93720a1" providerId="LiveId" clId="{B61C2223-0607-4C87-A6C9-CB78909DA575}" dt="2022-12-29T15:39:16.187" v="3123" actId="680"/>
        <pc:sldMkLst>
          <pc:docMk/>
          <pc:sldMk cId="3255170736" sldId="559"/>
        </pc:sldMkLst>
      </pc:sldChg>
      <pc:sldChg chg="new del">
        <pc:chgData name="Antonio Chaves" userId="9f307884d93720a1" providerId="LiveId" clId="{B61C2223-0607-4C87-A6C9-CB78909DA575}" dt="2022-12-30T01:07:55.945" v="3140" actId="680"/>
        <pc:sldMkLst>
          <pc:docMk/>
          <pc:sldMk cId="2353875306" sldId="560"/>
        </pc:sldMkLst>
      </pc:sldChg>
      <pc:sldChg chg="new del">
        <pc:chgData name="Antonio Chaves" userId="9f307884d93720a1" providerId="LiveId" clId="{B61C2223-0607-4C87-A6C9-CB78909DA575}" dt="2022-12-30T01:07:50.346" v="3138" actId="680"/>
        <pc:sldMkLst>
          <pc:docMk/>
          <pc:sldMk cId="3397795894" sldId="560"/>
        </pc:sldMkLst>
      </pc:sldChg>
    </pc:docChg>
  </pc:docChgLst>
  <pc:docChgLst>
    <pc:chgData name="Antonio Chaves" userId="9f307884d93720a1" providerId="LiveId" clId="{2B63D438-16B7-4241-9900-243DDEEF7A01}"/>
    <pc:docChg chg="addSld delSld modSld sldOrd">
      <pc:chgData name="Antonio Chaves" userId="9f307884d93720a1" providerId="LiveId" clId="{2B63D438-16B7-4241-9900-243DDEEF7A01}" dt="2022-10-25T23:37:10.457" v="3"/>
      <pc:docMkLst>
        <pc:docMk/>
      </pc:docMkLst>
      <pc:sldChg chg="ord">
        <pc:chgData name="Antonio Chaves" userId="9f307884d93720a1" providerId="LiveId" clId="{2B63D438-16B7-4241-9900-243DDEEF7A01}" dt="2022-10-25T23:37:10.457" v="3"/>
        <pc:sldMkLst>
          <pc:docMk/>
          <pc:sldMk cId="3778762095" sldId="548"/>
        </pc:sldMkLst>
      </pc:sldChg>
      <pc:sldChg chg="del">
        <pc:chgData name="Antonio Chaves" userId="9f307884d93720a1" providerId="LiveId" clId="{2B63D438-16B7-4241-9900-243DDEEF7A01}" dt="2022-10-25T23:36:44.789" v="1" actId="47"/>
        <pc:sldMkLst>
          <pc:docMk/>
          <pc:sldMk cId="2899715635" sldId="549"/>
        </pc:sldMkLst>
      </pc:sldChg>
      <pc:sldChg chg="add">
        <pc:chgData name="Antonio Chaves" userId="9f307884d93720a1" providerId="LiveId" clId="{2B63D438-16B7-4241-9900-243DDEEF7A01}" dt="2022-10-25T23:36:41.177" v="0"/>
        <pc:sldMkLst>
          <pc:docMk/>
          <pc:sldMk cId="2262003815" sldId="550"/>
        </pc:sldMkLst>
      </pc:sldChg>
    </pc:docChg>
  </pc:docChgLst>
  <pc:docChgLst>
    <pc:chgData name="Antonio Chaves" userId="9f307884d93720a1" providerId="LiveId" clId="{F1E477F0-FB6E-4240-A9B7-B90873BC0586}"/>
    <pc:docChg chg="undo custSel modSld">
      <pc:chgData name="Antonio Chaves" userId="9f307884d93720a1" providerId="LiveId" clId="{F1E477F0-FB6E-4240-A9B7-B90873BC0586}" dt="2023-01-16T14:18:24.545" v="1503"/>
      <pc:docMkLst>
        <pc:docMk/>
      </pc:docMkLst>
      <pc:sldChg chg="addSp delSp modSp mod delAnim modAnim">
        <pc:chgData name="Antonio Chaves" userId="9f307884d93720a1" providerId="LiveId" clId="{F1E477F0-FB6E-4240-A9B7-B90873BC0586}" dt="2023-01-16T14:11:44.211" v="1483"/>
        <pc:sldMkLst>
          <pc:docMk/>
          <pc:sldMk cId="4010103648" sldId="266"/>
        </pc:sldMkLst>
        <pc:spChg chg="mod">
          <ac:chgData name="Antonio Chaves" userId="9f307884d93720a1" providerId="LiveId" clId="{F1E477F0-FB6E-4240-A9B7-B90873BC0586}" dt="2023-01-16T14:07:38.470" v="1448" actId="1076"/>
          <ac:spMkLst>
            <pc:docMk/>
            <pc:sldMk cId="4010103648" sldId="266"/>
            <ac:spMk id="2" creationId="{00000000-0000-0000-0000-000000000000}"/>
          </ac:spMkLst>
        </pc:spChg>
        <pc:spChg chg="mod">
          <ac:chgData name="Antonio Chaves" userId="9f307884d93720a1" providerId="LiveId" clId="{F1E477F0-FB6E-4240-A9B7-B90873BC0586}" dt="2023-01-16T14:07:58.830" v="1450" actId="255"/>
          <ac:spMkLst>
            <pc:docMk/>
            <pc:sldMk cId="4010103648" sldId="266"/>
            <ac:spMk id="3" creationId="{00000000-0000-0000-0000-000000000000}"/>
          </ac:spMkLst>
        </pc:spChg>
        <pc:picChg chg="add del mod">
          <ac:chgData name="Antonio Chaves" userId="9f307884d93720a1" providerId="LiveId" clId="{F1E477F0-FB6E-4240-A9B7-B90873BC0586}" dt="2023-01-16T14:10:49.859" v="1455" actId="478"/>
          <ac:picMkLst>
            <pc:docMk/>
            <pc:sldMk cId="4010103648" sldId="266"/>
            <ac:picMk id="5" creationId="{820B450F-1707-0E45-4F0A-38EB2AA24946}"/>
          </ac:picMkLst>
        </pc:picChg>
        <pc:picChg chg="add mod">
          <ac:chgData name="Antonio Chaves" userId="9f307884d93720a1" providerId="LiveId" clId="{F1E477F0-FB6E-4240-A9B7-B90873BC0586}" dt="2023-01-16T14:11:19.520" v="1481" actId="1036"/>
          <ac:picMkLst>
            <pc:docMk/>
            <pc:sldMk cId="4010103648" sldId="266"/>
            <ac:picMk id="7" creationId="{4CAD41A8-2A7D-2075-16D6-4C8E24088A54}"/>
          </ac:picMkLst>
        </pc:picChg>
      </pc:sldChg>
      <pc:sldChg chg="addSp delSp modSp mod addAnim delAnim modAnim">
        <pc:chgData name="Antonio Chaves" userId="9f307884d93720a1" providerId="LiveId" clId="{F1E477F0-FB6E-4240-A9B7-B90873BC0586}" dt="2023-01-16T14:18:24.545" v="1503"/>
        <pc:sldMkLst>
          <pc:docMk/>
          <pc:sldMk cId="1587011730" sldId="307"/>
        </pc:sldMkLst>
        <pc:spChg chg="add mod">
          <ac:chgData name="Antonio Chaves" userId="9f307884d93720a1" providerId="LiveId" clId="{F1E477F0-FB6E-4240-A9B7-B90873BC0586}" dt="2023-01-15T23:49:33.021" v="838" actId="1076"/>
          <ac:spMkLst>
            <pc:docMk/>
            <pc:sldMk cId="1587011730" sldId="307"/>
            <ac:spMk id="2" creationId="{12BD62EB-565C-58B4-EB42-3244F0386935}"/>
          </ac:spMkLst>
        </pc:spChg>
        <pc:spChg chg="mod">
          <ac:chgData name="Antonio Chaves" userId="9f307884d93720a1" providerId="LiveId" clId="{F1E477F0-FB6E-4240-A9B7-B90873BC0586}" dt="2023-01-15T15:10:16.770" v="534" actId="1076"/>
          <ac:spMkLst>
            <pc:docMk/>
            <pc:sldMk cId="1587011730" sldId="307"/>
            <ac:spMk id="3" creationId="{00000000-0000-0000-0000-000000000000}"/>
          </ac:spMkLst>
        </pc:spChg>
        <pc:spChg chg="add del mod">
          <ac:chgData name="Antonio Chaves" userId="9f307884d93720a1" providerId="LiveId" clId="{F1E477F0-FB6E-4240-A9B7-B90873BC0586}" dt="2023-01-16T14:17:51.966" v="1496" actId="478"/>
          <ac:spMkLst>
            <pc:docMk/>
            <pc:sldMk cId="1587011730" sldId="307"/>
            <ac:spMk id="6" creationId="{F660067B-7FB7-7220-65A8-9BC289473866}"/>
          </ac:spMkLst>
        </pc:spChg>
        <pc:picChg chg="add del mod">
          <ac:chgData name="Antonio Chaves" userId="9f307884d93720a1" providerId="LiveId" clId="{F1E477F0-FB6E-4240-A9B7-B90873BC0586}" dt="2023-01-15T23:53:20.950" v="850" actId="478"/>
          <ac:picMkLst>
            <pc:docMk/>
            <pc:sldMk cId="1587011730" sldId="307"/>
            <ac:picMk id="4" creationId="{C3C5C5B3-573E-A092-A438-D45CE9FE4D41}"/>
          </ac:picMkLst>
        </pc:picChg>
        <pc:picChg chg="add mod">
          <ac:chgData name="Antonio Chaves" userId="9f307884d93720a1" providerId="LiveId" clId="{F1E477F0-FB6E-4240-A9B7-B90873BC0586}" dt="2023-01-15T23:49:11.841" v="836" actId="1035"/>
          <ac:picMkLst>
            <pc:docMk/>
            <pc:sldMk cId="1587011730" sldId="307"/>
            <ac:picMk id="5" creationId="{7B087901-F035-5CCC-AAA3-DA4AD7C8C0BB}"/>
          </ac:picMkLst>
        </pc:picChg>
        <pc:picChg chg="add mod">
          <ac:chgData name="Antonio Chaves" userId="9f307884d93720a1" providerId="LiveId" clId="{F1E477F0-FB6E-4240-A9B7-B90873BC0586}" dt="2023-01-16T14:17:05.500" v="1494" actId="1076"/>
          <ac:picMkLst>
            <pc:docMk/>
            <pc:sldMk cId="1587011730" sldId="307"/>
            <ac:picMk id="8" creationId="{BF7A1306-B549-F3B0-A9C3-4163C18FC33C}"/>
          </ac:picMkLst>
        </pc:picChg>
        <pc:picChg chg="add mod">
          <ac:chgData name="Antonio Chaves" userId="9f307884d93720a1" providerId="LiveId" clId="{F1E477F0-FB6E-4240-A9B7-B90873BC0586}" dt="2023-01-16T14:18:08.149" v="1502" actId="207"/>
          <ac:picMkLst>
            <pc:docMk/>
            <pc:sldMk cId="1587011730" sldId="307"/>
            <ac:picMk id="10" creationId="{E65880AC-067C-2256-1202-C8424E42786A}"/>
          </ac:picMkLst>
        </pc:picChg>
      </pc:sldChg>
      <pc:sldChg chg="addSp delSp modSp mod modAnim">
        <pc:chgData name="Antonio Chaves" userId="9f307884d93720a1" providerId="LiveId" clId="{F1E477F0-FB6E-4240-A9B7-B90873BC0586}" dt="2023-01-16T01:33:10.894" v="1347"/>
        <pc:sldMkLst>
          <pc:docMk/>
          <pc:sldMk cId="1232541967" sldId="310"/>
        </pc:sldMkLst>
        <pc:spChg chg="mod">
          <ac:chgData name="Antonio Chaves" userId="9f307884d93720a1" providerId="LiveId" clId="{F1E477F0-FB6E-4240-A9B7-B90873BC0586}" dt="2023-01-16T01:32:39.198" v="1344" actId="1038"/>
          <ac:spMkLst>
            <pc:docMk/>
            <pc:sldMk cId="1232541967" sldId="310"/>
            <ac:spMk id="3" creationId="{00000000-0000-0000-0000-000000000000}"/>
          </ac:spMkLst>
        </pc:spChg>
        <pc:picChg chg="add del mod">
          <ac:chgData name="Antonio Chaves" userId="9f307884d93720a1" providerId="LiveId" clId="{F1E477F0-FB6E-4240-A9B7-B90873BC0586}" dt="2023-01-16T01:29:07.679" v="1275" actId="478"/>
          <ac:picMkLst>
            <pc:docMk/>
            <pc:sldMk cId="1232541967" sldId="310"/>
            <ac:picMk id="5" creationId="{8EDADABD-78C7-8B80-0480-A0ACC7E16C09}"/>
          </ac:picMkLst>
        </pc:picChg>
        <pc:picChg chg="add del mod">
          <ac:chgData name="Antonio Chaves" userId="9f307884d93720a1" providerId="LiveId" clId="{F1E477F0-FB6E-4240-A9B7-B90873BC0586}" dt="2023-01-16T01:30:16.361" v="1299" actId="478"/>
          <ac:picMkLst>
            <pc:docMk/>
            <pc:sldMk cId="1232541967" sldId="310"/>
            <ac:picMk id="7" creationId="{453ED319-5A16-EFAD-C65E-66568A2519A4}"/>
          </ac:picMkLst>
        </pc:picChg>
        <pc:picChg chg="add del mod">
          <ac:chgData name="Antonio Chaves" userId="9f307884d93720a1" providerId="LiveId" clId="{F1E477F0-FB6E-4240-A9B7-B90873BC0586}" dt="2023-01-16T01:30:32.599" v="1302" actId="478"/>
          <ac:picMkLst>
            <pc:docMk/>
            <pc:sldMk cId="1232541967" sldId="310"/>
            <ac:picMk id="9" creationId="{7B82BA0F-23C3-2ECA-9ACF-5200538CD912}"/>
          </ac:picMkLst>
        </pc:picChg>
        <pc:picChg chg="add del mod">
          <ac:chgData name="Antonio Chaves" userId="9f307884d93720a1" providerId="LiveId" clId="{F1E477F0-FB6E-4240-A9B7-B90873BC0586}" dt="2023-01-16T01:31:51.641" v="1323" actId="478"/>
          <ac:picMkLst>
            <pc:docMk/>
            <pc:sldMk cId="1232541967" sldId="310"/>
            <ac:picMk id="11" creationId="{3B324438-D93E-E368-BA09-EFA052134C24}"/>
          </ac:picMkLst>
        </pc:picChg>
        <pc:picChg chg="add mod">
          <ac:chgData name="Antonio Chaves" userId="9f307884d93720a1" providerId="LiveId" clId="{F1E477F0-FB6E-4240-A9B7-B90873BC0586}" dt="2023-01-16T01:32:34.066" v="1339" actId="1076"/>
          <ac:picMkLst>
            <pc:docMk/>
            <pc:sldMk cId="1232541967" sldId="310"/>
            <ac:picMk id="13" creationId="{64F7BAF0-14E5-854D-06BD-D008A62A9F9B}"/>
          </ac:picMkLst>
        </pc:picChg>
      </pc:sldChg>
      <pc:sldChg chg="addSp delSp modSp mod modAnim">
        <pc:chgData name="Antonio Chaves" userId="9f307884d93720a1" providerId="LiveId" clId="{F1E477F0-FB6E-4240-A9B7-B90873BC0586}" dt="2023-01-16T13:50:31.147" v="1416"/>
        <pc:sldMkLst>
          <pc:docMk/>
          <pc:sldMk cId="1396504739" sldId="361"/>
        </pc:sldMkLst>
        <pc:spChg chg="mod">
          <ac:chgData name="Antonio Chaves" userId="9f307884d93720a1" providerId="LiveId" clId="{F1E477F0-FB6E-4240-A9B7-B90873BC0586}" dt="2023-01-15T19:16:20.333" v="759" actId="20577"/>
          <ac:spMkLst>
            <pc:docMk/>
            <pc:sldMk cId="1396504739" sldId="361"/>
            <ac:spMk id="3" creationId="{00000000-0000-0000-0000-000000000000}"/>
          </ac:spMkLst>
        </pc:spChg>
        <pc:picChg chg="add del mod">
          <ac:chgData name="Antonio Chaves" userId="9f307884d93720a1" providerId="LiveId" clId="{F1E477F0-FB6E-4240-A9B7-B90873BC0586}" dt="2023-01-15T19:17:11.489" v="762" actId="478"/>
          <ac:picMkLst>
            <pc:docMk/>
            <pc:sldMk cId="1396504739" sldId="361"/>
            <ac:picMk id="4" creationId="{D0A6541A-2F81-1E4F-B594-31B7F1841B72}"/>
          </ac:picMkLst>
        </pc:picChg>
        <pc:picChg chg="add mod">
          <ac:chgData name="Antonio Chaves" userId="9f307884d93720a1" providerId="LiveId" clId="{F1E477F0-FB6E-4240-A9B7-B90873BC0586}" dt="2023-01-15T19:17:19.097" v="764" actId="1076"/>
          <ac:picMkLst>
            <pc:docMk/>
            <pc:sldMk cId="1396504739" sldId="361"/>
            <ac:picMk id="5" creationId="{77C11001-672C-E15B-A779-0AAF4BC65209}"/>
          </ac:picMkLst>
        </pc:picChg>
        <pc:picChg chg="add mod">
          <ac:chgData name="Antonio Chaves" userId="9f307884d93720a1" providerId="LiveId" clId="{F1E477F0-FB6E-4240-A9B7-B90873BC0586}" dt="2023-01-15T19:17:19.097" v="764" actId="1076"/>
          <ac:picMkLst>
            <pc:docMk/>
            <pc:sldMk cId="1396504739" sldId="361"/>
            <ac:picMk id="6" creationId="{F3892FB5-65D0-89C9-55F7-578C5AACB0AB}"/>
          </ac:picMkLst>
        </pc:picChg>
        <pc:picChg chg="add mod">
          <ac:chgData name="Antonio Chaves" userId="9f307884d93720a1" providerId="LiveId" clId="{F1E477F0-FB6E-4240-A9B7-B90873BC0586}" dt="2023-01-15T19:17:19.097" v="764" actId="1076"/>
          <ac:picMkLst>
            <pc:docMk/>
            <pc:sldMk cId="1396504739" sldId="361"/>
            <ac:picMk id="7" creationId="{D3CFEAFD-9BB5-7F0F-9671-A7E05EA8ECB5}"/>
          </ac:picMkLst>
        </pc:picChg>
      </pc:sldChg>
      <pc:sldChg chg="addSp delSp modSp mod delAnim modAnim">
        <pc:chgData name="Antonio Chaves" userId="9f307884d93720a1" providerId="LiveId" clId="{F1E477F0-FB6E-4240-A9B7-B90873BC0586}" dt="2023-01-16T01:51:49.989" v="1408" actId="1038"/>
        <pc:sldMkLst>
          <pc:docMk/>
          <pc:sldMk cId="4150123438" sldId="540"/>
        </pc:sldMkLst>
        <pc:spChg chg="mod">
          <ac:chgData name="Antonio Chaves" userId="9f307884d93720a1" providerId="LiveId" clId="{F1E477F0-FB6E-4240-A9B7-B90873BC0586}" dt="2023-01-16T01:51:49.989" v="1408" actId="1038"/>
          <ac:spMkLst>
            <pc:docMk/>
            <pc:sldMk cId="4150123438" sldId="540"/>
            <ac:spMk id="3" creationId="{1F9CD607-D668-9042-B57B-F8260409A1C3}"/>
          </ac:spMkLst>
        </pc:spChg>
        <pc:spChg chg="add del mod">
          <ac:chgData name="Antonio Chaves" userId="9f307884d93720a1" providerId="LiveId" clId="{F1E477F0-FB6E-4240-A9B7-B90873BC0586}" dt="2023-01-16T00:12:20.696" v="1040" actId="478"/>
          <ac:spMkLst>
            <pc:docMk/>
            <pc:sldMk cId="4150123438" sldId="540"/>
            <ac:spMk id="18" creationId="{72049CAA-A57D-7978-88F1-BD077874C654}"/>
          </ac:spMkLst>
        </pc:spChg>
        <pc:spChg chg="add del mod">
          <ac:chgData name="Antonio Chaves" userId="9f307884d93720a1" providerId="LiveId" clId="{F1E477F0-FB6E-4240-A9B7-B90873BC0586}" dt="2023-01-16T00:12:08.063" v="1037" actId="478"/>
          <ac:spMkLst>
            <pc:docMk/>
            <pc:sldMk cId="4150123438" sldId="540"/>
            <ac:spMk id="19" creationId="{06B74862-9765-400F-63B1-A4754F9432F2}"/>
          </ac:spMkLst>
        </pc:spChg>
        <pc:spChg chg="add del mod">
          <ac:chgData name="Antonio Chaves" userId="9f307884d93720a1" providerId="LiveId" clId="{F1E477F0-FB6E-4240-A9B7-B90873BC0586}" dt="2023-01-16T00:12:22.833" v="1041" actId="478"/>
          <ac:spMkLst>
            <pc:docMk/>
            <pc:sldMk cId="4150123438" sldId="540"/>
            <ac:spMk id="20" creationId="{6539F117-AF32-127F-EFE0-818ADD1BD631}"/>
          </ac:spMkLst>
        </pc:spChg>
        <pc:spChg chg="add del mod">
          <ac:chgData name="Antonio Chaves" userId="9f307884d93720a1" providerId="LiveId" clId="{F1E477F0-FB6E-4240-A9B7-B90873BC0586}" dt="2023-01-16T00:12:11.679" v="1038" actId="478"/>
          <ac:spMkLst>
            <pc:docMk/>
            <pc:sldMk cId="4150123438" sldId="540"/>
            <ac:spMk id="21" creationId="{8B09FA96-E38E-770A-F3CF-591DCB0A81F5}"/>
          </ac:spMkLst>
        </pc:spChg>
        <pc:spChg chg="add del mod">
          <ac:chgData name="Antonio Chaves" userId="9f307884d93720a1" providerId="LiveId" clId="{F1E477F0-FB6E-4240-A9B7-B90873BC0586}" dt="2023-01-16T00:12:24.811" v="1042" actId="478"/>
          <ac:spMkLst>
            <pc:docMk/>
            <pc:sldMk cId="4150123438" sldId="540"/>
            <ac:spMk id="22" creationId="{9D7802D7-048E-ECC2-D646-DAF9F5907A45}"/>
          </ac:spMkLst>
        </pc:spChg>
        <pc:spChg chg="add del mod">
          <ac:chgData name="Antonio Chaves" userId="9f307884d93720a1" providerId="LiveId" clId="{F1E477F0-FB6E-4240-A9B7-B90873BC0586}" dt="2023-01-16T00:12:15.314" v="1039" actId="478"/>
          <ac:spMkLst>
            <pc:docMk/>
            <pc:sldMk cId="4150123438" sldId="540"/>
            <ac:spMk id="23" creationId="{2D5E1A02-C56B-93EA-0924-94D89A2639EF}"/>
          </ac:spMkLst>
        </pc:spChg>
        <pc:picChg chg="add del mod">
          <ac:chgData name="Antonio Chaves" userId="9f307884d93720a1" providerId="LiveId" clId="{F1E477F0-FB6E-4240-A9B7-B90873BC0586}" dt="2023-01-15T23:44:09.744" v="781" actId="478"/>
          <ac:picMkLst>
            <pc:docMk/>
            <pc:sldMk cId="4150123438" sldId="540"/>
            <ac:picMk id="6" creationId="{1DAC0100-B44F-18F1-A5D8-014BBFF854B2}"/>
          </ac:picMkLst>
        </pc:picChg>
        <pc:picChg chg="add del mod">
          <ac:chgData name="Antonio Chaves" userId="9f307884d93720a1" providerId="LiveId" clId="{F1E477F0-FB6E-4240-A9B7-B90873BC0586}" dt="2023-01-16T01:49:12.771" v="1367" actId="478"/>
          <ac:picMkLst>
            <pc:docMk/>
            <pc:sldMk cId="4150123438" sldId="540"/>
            <ac:picMk id="6" creationId="{EEBA5C39-9F89-8DB8-9D20-02B82EE34A45}"/>
          </ac:picMkLst>
        </pc:picChg>
        <pc:picChg chg="add mod">
          <ac:chgData name="Antonio Chaves" userId="9f307884d93720a1" providerId="LiveId" clId="{F1E477F0-FB6E-4240-A9B7-B90873BC0586}" dt="2023-01-16T01:49:32.657" v="1379" actId="1035"/>
          <ac:picMkLst>
            <pc:docMk/>
            <pc:sldMk cId="4150123438" sldId="540"/>
            <ac:picMk id="8" creationId="{B717113B-52AB-5772-F462-828808C0D9FE}"/>
          </ac:picMkLst>
        </pc:picChg>
        <pc:picChg chg="add del mod">
          <ac:chgData name="Antonio Chaves" userId="9f307884d93720a1" providerId="LiveId" clId="{F1E477F0-FB6E-4240-A9B7-B90873BC0586}" dt="2023-01-15T23:45:15.989" v="798" actId="478"/>
          <ac:picMkLst>
            <pc:docMk/>
            <pc:sldMk cId="4150123438" sldId="540"/>
            <ac:picMk id="9" creationId="{9F418D1A-D3FB-61BD-1C67-06258C5121A5}"/>
          </ac:picMkLst>
        </pc:picChg>
        <pc:picChg chg="add mod">
          <ac:chgData name="Antonio Chaves" userId="9f307884d93720a1" providerId="LiveId" clId="{F1E477F0-FB6E-4240-A9B7-B90873BC0586}" dt="2023-01-16T01:11:49.983" v="1089" actId="1076"/>
          <ac:picMkLst>
            <pc:docMk/>
            <pc:sldMk cId="4150123438" sldId="540"/>
            <ac:picMk id="9" creationId="{DF0E1C79-41B9-2FAC-024A-8CD11B3391AB}"/>
          </ac:picMkLst>
        </pc:picChg>
        <pc:picChg chg="add mod">
          <ac:chgData name="Antonio Chaves" userId="9f307884d93720a1" providerId="LiveId" clId="{F1E477F0-FB6E-4240-A9B7-B90873BC0586}" dt="2023-01-16T01:15:28.595" v="1120" actId="1035"/>
          <ac:picMkLst>
            <pc:docMk/>
            <pc:sldMk cId="4150123438" sldId="540"/>
            <ac:picMk id="13" creationId="{66527103-E998-02AB-C4B6-11214CE2A4D4}"/>
          </ac:picMkLst>
        </pc:picChg>
        <pc:picChg chg="add del mod">
          <ac:chgData name="Antonio Chaves" userId="9f307884d93720a1" providerId="LiveId" clId="{F1E477F0-FB6E-4240-A9B7-B90873BC0586}" dt="2023-01-15T23:45:13.196" v="797" actId="478"/>
          <ac:picMkLst>
            <pc:docMk/>
            <pc:sldMk cId="4150123438" sldId="540"/>
            <ac:picMk id="13" creationId="{8D4777D9-A508-2EFA-6E53-38D32BEF8E3F}"/>
          </ac:picMkLst>
        </pc:picChg>
        <pc:picChg chg="add mod">
          <ac:chgData name="Antonio Chaves" userId="9f307884d93720a1" providerId="LiveId" clId="{F1E477F0-FB6E-4240-A9B7-B90873BC0586}" dt="2023-01-16T01:51:13.531" v="1391" actId="1037"/>
          <ac:picMkLst>
            <pc:docMk/>
            <pc:sldMk cId="4150123438" sldId="540"/>
            <ac:picMk id="15" creationId="{6326AE33-B79B-5D0A-A946-D3657E66332C}"/>
          </ac:picMkLst>
        </pc:picChg>
        <pc:picChg chg="add del mod">
          <ac:chgData name="Antonio Chaves" userId="9f307884d93720a1" providerId="LiveId" clId="{F1E477F0-FB6E-4240-A9B7-B90873BC0586}" dt="2023-01-15T23:58:51.542" v="875" actId="478"/>
          <ac:picMkLst>
            <pc:docMk/>
            <pc:sldMk cId="4150123438" sldId="540"/>
            <ac:picMk id="17" creationId="{0F131ACF-C0AE-DC84-0870-AF5E5692822A}"/>
          </ac:picMkLst>
        </pc:picChg>
        <pc:cxnChg chg="mod">
          <ac:chgData name="Antonio Chaves" userId="9f307884d93720a1" providerId="LiveId" clId="{F1E477F0-FB6E-4240-A9B7-B90873BC0586}" dt="2023-01-16T01:41:16.002" v="1355" actId="1076"/>
          <ac:cxnSpMkLst>
            <pc:docMk/>
            <pc:sldMk cId="4150123438" sldId="540"/>
            <ac:cxnSpMk id="5" creationId="{CF13D19B-416C-12BF-6BBD-163757C66F30}"/>
          </ac:cxnSpMkLst>
        </pc:cxnChg>
        <pc:cxnChg chg="mod">
          <ac:chgData name="Antonio Chaves" userId="9f307884d93720a1" providerId="LiveId" clId="{F1E477F0-FB6E-4240-A9B7-B90873BC0586}" dt="2023-01-15T14:55:34.650" v="5" actId="1582"/>
          <ac:cxnSpMkLst>
            <pc:docMk/>
            <pc:sldMk cId="4150123438" sldId="540"/>
            <ac:cxnSpMk id="7" creationId="{7DB6508D-0240-4162-EF7C-8FB49AC7EC69}"/>
          </ac:cxnSpMkLst>
        </pc:cxnChg>
        <pc:cxnChg chg="mod">
          <ac:chgData name="Antonio Chaves" userId="9f307884d93720a1" providerId="LiveId" clId="{F1E477F0-FB6E-4240-A9B7-B90873BC0586}" dt="2023-01-15T14:55:42.859" v="6" actId="1582"/>
          <ac:cxnSpMkLst>
            <pc:docMk/>
            <pc:sldMk cId="4150123438" sldId="540"/>
            <ac:cxnSpMk id="10" creationId="{38EA2FF4-D7F7-189F-7EE4-8FBA158B9020}"/>
          </ac:cxnSpMkLst>
        </pc:cxnChg>
        <pc:cxnChg chg="mod">
          <ac:chgData name="Antonio Chaves" userId="9f307884d93720a1" providerId="LiveId" clId="{F1E477F0-FB6E-4240-A9B7-B90873BC0586}" dt="2023-01-16T01:41:26.262" v="1362" actId="1035"/>
          <ac:cxnSpMkLst>
            <pc:docMk/>
            <pc:sldMk cId="4150123438" sldId="540"/>
            <ac:cxnSpMk id="11" creationId="{9656110C-3C6F-D2B3-204D-E2497E3A3C0B}"/>
          </ac:cxnSpMkLst>
        </pc:cxnChg>
      </pc:sldChg>
    </pc:docChg>
  </pc:docChgLst>
  <pc:docChgLst>
    <pc:chgData name="Antonio Chaves" userId="9f307884d93720a1" providerId="LiveId" clId="{1047ADB4-4C42-48C9-A0F0-3C70F18ACDA7}"/>
    <pc:docChg chg="undo custSel addSld delSld modSld">
      <pc:chgData name="Antonio Chaves" userId="9f307884d93720a1" providerId="LiveId" clId="{1047ADB4-4C42-48C9-A0F0-3C70F18ACDA7}" dt="2023-01-17T16:42:27.158" v="159" actId="1036"/>
      <pc:docMkLst>
        <pc:docMk/>
      </pc:docMkLst>
      <pc:sldChg chg="del">
        <pc:chgData name="Antonio Chaves" userId="9f307884d93720a1" providerId="LiveId" clId="{1047ADB4-4C42-48C9-A0F0-3C70F18ACDA7}" dt="2023-01-16T14:37:55.513" v="11" actId="47"/>
        <pc:sldMkLst>
          <pc:docMk/>
          <pc:sldMk cId="163912722" sldId="258"/>
        </pc:sldMkLst>
      </pc:sldChg>
      <pc:sldChg chg="del">
        <pc:chgData name="Antonio Chaves" userId="9f307884d93720a1" providerId="LiveId" clId="{1047ADB4-4C42-48C9-A0F0-3C70F18ACDA7}" dt="2023-01-16T14:37:55.997" v="12" actId="47"/>
        <pc:sldMkLst>
          <pc:docMk/>
          <pc:sldMk cId="2627439745" sldId="259"/>
        </pc:sldMkLst>
      </pc:sldChg>
      <pc:sldChg chg="del">
        <pc:chgData name="Antonio Chaves" userId="9f307884d93720a1" providerId="LiveId" clId="{1047ADB4-4C42-48C9-A0F0-3C70F18ACDA7}" dt="2023-01-16T14:37:56.544" v="13" actId="47"/>
        <pc:sldMkLst>
          <pc:docMk/>
          <pc:sldMk cId="191758088" sldId="261"/>
        </pc:sldMkLst>
      </pc:sldChg>
      <pc:sldChg chg="del">
        <pc:chgData name="Antonio Chaves" userId="9f307884d93720a1" providerId="LiveId" clId="{1047ADB4-4C42-48C9-A0F0-3C70F18ACDA7}" dt="2023-01-16T14:37:57.655" v="15" actId="47"/>
        <pc:sldMkLst>
          <pc:docMk/>
          <pc:sldMk cId="92400110" sldId="262"/>
        </pc:sldMkLst>
      </pc:sldChg>
      <pc:sldChg chg="del">
        <pc:chgData name="Antonio Chaves" userId="9f307884d93720a1" providerId="LiveId" clId="{1047ADB4-4C42-48C9-A0F0-3C70F18ACDA7}" dt="2023-01-16T14:37:58.202" v="16" actId="47"/>
        <pc:sldMkLst>
          <pc:docMk/>
          <pc:sldMk cId="2025602274" sldId="264"/>
        </pc:sldMkLst>
      </pc:sldChg>
      <pc:sldChg chg="del">
        <pc:chgData name="Antonio Chaves" userId="9f307884d93720a1" providerId="LiveId" clId="{1047ADB4-4C42-48C9-A0F0-3C70F18ACDA7}" dt="2023-01-16T14:38:00.109" v="18" actId="47"/>
        <pc:sldMkLst>
          <pc:docMk/>
          <pc:sldMk cId="3024069168" sldId="265"/>
        </pc:sldMkLst>
      </pc:sldChg>
      <pc:sldChg chg="addSp delSp modSp add del mod delAnim">
        <pc:chgData name="Antonio Chaves" userId="9f307884d93720a1" providerId="LiveId" clId="{1047ADB4-4C42-48C9-A0F0-3C70F18ACDA7}" dt="2023-01-16T14:38:38.279" v="23" actId="47"/>
        <pc:sldMkLst>
          <pc:docMk/>
          <pc:sldMk cId="4010103648" sldId="266"/>
        </pc:sldMkLst>
        <pc:spChg chg="del">
          <ac:chgData name="Antonio Chaves" userId="9f307884d93720a1" providerId="LiveId" clId="{1047ADB4-4C42-48C9-A0F0-3C70F18ACDA7}" dt="2023-01-16T14:38:30.234" v="22" actId="478"/>
          <ac:spMkLst>
            <pc:docMk/>
            <pc:sldMk cId="4010103648" sldId="266"/>
            <ac:spMk id="3" creationId="{00000000-0000-0000-0000-000000000000}"/>
          </ac:spMkLst>
        </pc:spChg>
        <pc:spChg chg="add mod">
          <ac:chgData name="Antonio Chaves" userId="9f307884d93720a1" providerId="LiveId" clId="{1047ADB4-4C42-48C9-A0F0-3C70F18ACDA7}" dt="2023-01-16T14:38:30.234" v="22" actId="478"/>
          <ac:spMkLst>
            <pc:docMk/>
            <pc:sldMk cId="4010103648" sldId="266"/>
            <ac:spMk id="5" creationId="{03A58342-9ACA-F604-4BB3-F934FD12C16C}"/>
          </ac:spMkLst>
        </pc:spChg>
      </pc:sldChg>
      <pc:sldChg chg="del">
        <pc:chgData name="Antonio Chaves" userId="9f307884d93720a1" providerId="LiveId" clId="{1047ADB4-4C42-48C9-A0F0-3C70F18ACDA7}" dt="2023-01-16T14:38:42.035" v="27" actId="47"/>
        <pc:sldMkLst>
          <pc:docMk/>
          <pc:sldMk cId="212275382" sldId="301"/>
        </pc:sldMkLst>
      </pc:sldChg>
      <pc:sldChg chg="del">
        <pc:chgData name="Antonio Chaves" userId="9f307884d93720a1" providerId="LiveId" clId="{1047ADB4-4C42-48C9-A0F0-3C70F18ACDA7}" dt="2023-01-16T14:38:42.645" v="28" actId="47"/>
        <pc:sldMkLst>
          <pc:docMk/>
          <pc:sldMk cId="2058149599" sldId="303"/>
        </pc:sldMkLst>
      </pc:sldChg>
      <pc:sldChg chg="del">
        <pc:chgData name="Antonio Chaves" userId="9f307884d93720a1" providerId="LiveId" clId="{1047ADB4-4C42-48C9-A0F0-3C70F18ACDA7}" dt="2023-01-16T14:38:54.150" v="33" actId="47"/>
        <pc:sldMkLst>
          <pc:docMk/>
          <pc:sldMk cId="1587011730" sldId="307"/>
        </pc:sldMkLst>
      </pc:sldChg>
      <pc:sldChg chg="del">
        <pc:chgData name="Antonio Chaves" userId="9f307884d93720a1" providerId="LiveId" clId="{1047ADB4-4C42-48C9-A0F0-3C70F18ACDA7}" dt="2023-01-16T14:40:54.435" v="66" actId="47"/>
        <pc:sldMkLst>
          <pc:docMk/>
          <pc:sldMk cId="1159250370" sldId="308"/>
        </pc:sldMkLst>
      </pc:sldChg>
      <pc:sldChg chg="delSp modSp mod modAnim">
        <pc:chgData name="Antonio Chaves" userId="9f307884d93720a1" providerId="LiveId" clId="{1047ADB4-4C42-48C9-A0F0-3C70F18ACDA7}" dt="2023-01-16T23:50:44.932" v="86" actId="478"/>
        <pc:sldMkLst>
          <pc:docMk/>
          <pc:sldMk cId="1549323006" sldId="309"/>
        </pc:sldMkLst>
        <pc:spChg chg="mod">
          <ac:chgData name="Antonio Chaves" userId="9f307884d93720a1" providerId="LiveId" clId="{1047ADB4-4C42-48C9-A0F0-3C70F18ACDA7}" dt="2023-01-16T14:39:22.093" v="40" actId="20577"/>
          <ac:spMkLst>
            <pc:docMk/>
            <pc:sldMk cId="1549323006" sldId="309"/>
            <ac:spMk id="3" creationId="{00000000-0000-0000-0000-000000000000}"/>
          </ac:spMkLst>
        </pc:spChg>
        <pc:spChg chg="del">
          <ac:chgData name="Antonio Chaves" userId="9f307884d93720a1" providerId="LiveId" clId="{1047ADB4-4C42-48C9-A0F0-3C70F18ACDA7}" dt="2023-01-16T23:50:44.932" v="86" actId="478"/>
          <ac:spMkLst>
            <pc:docMk/>
            <pc:sldMk cId="1549323006" sldId="309"/>
            <ac:spMk id="22" creationId="{00000000-0000-0000-0000-000000000000}"/>
          </ac:spMkLst>
        </pc:spChg>
      </pc:sldChg>
      <pc:sldChg chg="addSp delSp modSp mod modAnim">
        <pc:chgData name="Antonio Chaves" userId="9f307884d93720a1" providerId="LiveId" clId="{1047ADB4-4C42-48C9-A0F0-3C70F18ACDA7}" dt="2023-01-16T23:50:55.788" v="87" actId="478"/>
        <pc:sldMkLst>
          <pc:docMk/>
          <pc:sldMk cId="1232541967" sldId="310"/>
        </pc:sldMkLst>
        <pc:spChg chg="mod">
          <ac:chgData name="Antonio Chaves" userId="9f307884d93720a1" providerId="LiveId" clId="{1047ADB4-4C42-48C9-A0F0-3C70F18ACDA7}" dt="2023-01-16T14:40:45.309" v="64" actId="20577"/>
          <ac:spMkLst>
            <pc:docMk/>
            <pc:sldMk cId="1232541967" sldId="310"/>
            <ac:spMk id="2" creationId="{00000000-0000-0000-0000-000000000000}"/>
          </ac:spMkLst>
        </pc:spChg>
        <pc:spChg chg="del mod">
          <ac:chgData name="Antonio Chaves" userId="9f307884d93720a1" providerId="LiveId" clId="{1047ADB4-4C42-48C9-A0F0-3C70F18ACDA7}" dt="2023-01-16T14:40:36.322" v="52" actId="478"/>
          <ac:spMkLst>
            <pc:docMk/>
            <pc:sldMk cId="1232541967" sldId="310"/>
            <ac:spMk id="3" creationId="{00000000-0000-0000-0000-000000000000}"/>
          </ac:spMkLst>
        </pc:spChg>
        <pc:spChg chg="add del mod">
          <ac:chgData name="Antonio Chaves" userId="9f307884d93720a1" providerId="LiveId" clId="{1047ADB4-4C42-48C9-A0F0-3C70F18ACDA7}" dt="2023-01-16T14:40:39.670" v="53" actId="478"/>
          <ac:spMkLst>
            <pc:docMk/>
            <pc:sldMk cId="1232541967" sldId="310"/>
            <ac:spMk id="5" creationId="{2528BE0B-D839-FFF5-A966-17582B57B8CC}"/>
          </ac:spMkLst>
        </pc:spChg>
        <pc:spChg chg="del">
          <ac:chgData name="Antonio Chaves" userId="9f307884d93720a1" providerId="LiveId" clId="{1047ADB4-4C42-48C9-A0F0-3C70F18ACDA7}" dt="2023-01-16T23:50:55.788" v="87" actId="478"/>
          <ac:spMkLst>
            <pc:docMk/>
            <pc:sldMk cId="1232541967" sldId="310"/>
            <ac:spMk id="22" creationId="{00000000-0000-0000-0000-000000000000}"/>
          </ac:spMkLst>
        </pc:spChg>
      </pc:sldChg>
      <pc:sldChg chg="addSp delSp modSp mod delAnim modAnim">
        <pc:chgData name="Antonio Chaves" userId="9f307884d93720a1" providerId="LiveId" clId="{1047ADB4-4C42-48C9-A0F0-3C70F18ACDA7}" dt="2023-01-16T23:51:02.554" v="88" actId="478"/>
        <pc:sldMkLst>
          <pc:docMk/>
          <pc:sldMk cId="705580407" sldId="311"/>
        </pc:sldMkLst>
        <pc:spChg chg="add del mod">
          <ac:chgData name="Antonio Chaves" userId="9f307884d93720a1" providerId="LiveId" clId="{1047ADB4-4C42-48C9-A0F0-3C70F18ACDA7}" dt="2023-01-16T14:41:10.610" v="70" actId="20577"/>
          <ac:spMkLst>
            <pc:docMk/>
            <pc:sldMk cId="705580407" sldId="311"/>
            <ac:spMk id="2" creationId="{00000000-0000-0000-0000-000000000000}"/>
          </ac:spMkLst>
        </pc:spChg>
        <pc:spChg chg="del">
          <ac:chgData name="Antonio Chaves" userId="9f307884d93720a1" providerId="LiveId" clId="{1047ADB4-4C42-48C9-A0F0-3C70F18ACDA7}" dt="2023-01-16T14:41:32.650" v="75" actId="478"/>
          <ac:spMkLst>
            <pc:docMk/>
            <pc:sldMk cId="705580407" sldId="311"/>
            <ac:spMk id="3" creationId="{00000000-0000-0000-0000-000000000000}"/>
          </ac:spMkLst>
        </pc:spChg>
        <pc:spChg chg="del">
          <ac:chgData name="Antonio Chaves" userId="9f307884d93720a1" providerId="LiveId" clId="{1047ADB4-4C42-48C9-A0F0-3C70F18ACDA7}" dt="2023-01-16T14:41:13.411" v="71" actId="478"/>
          <ac:spMkLst>
            <pc:docMk/>
            <pc:sldMk cId="705580407" sldId="311"/>
            <ac:spMk id="4" creationId="{8F216EAC-B3B3-CF5F-2C1F-E7FBC028F344}"/>
          </ac:spMkLst>
        </pc:spChg>
        <pc:spChg chg="add del mod">
          <ac:chgData name="Antonio Chaves" userId="9f307884d93720a1" providerId="LiveId" clId="{1047ADB4-4C42-48C9-A0F0-3C70F18ACDA7}" dt="2023-01-16T14:41:08.242" v="69" actId="478"/>
          <ac:spMkLst>
            <pc:docMk/>
            <pc:sldMk cId="705580407" sldId="311"/>
            <ac:spMk id="7" creationId="{172F0FDF-CF1D-F075-A4D5-6215807E1854}"/>
          </ac:spMkLst>
        </pc:spChg>
        <pc:spChg chg="add del mod">
          <ac:chgData name="Antonio Chaves" userId="9f307884d93720a1" providerId="LiveId" clId="{1047ADB4-4C42-48C9-A0F0-3C70F18ACDA7}" dt="2023-01-16T14:41:35.558" v="76" actId="478"/>
          <ac:spMkLst>
            <pc:docMk/>
            <pc:sldMk cId="705580407" sldId="311"/>
            <ac:spMk id="9" creationId="{E7D4A3E2-7270-FD4D-6F01-5D32223AEC96}"/>
          </ac:spMkLst>
        </pc:spChg>
        <pc:spChg chg="del">
          <ac:chgData name="Antonio Chaves" userId="9f307884d93720a1" providerId="LiveId" clId="{1047ADB4-4C42-48C9-A0F0-3C70F18ACDA7}" dt="2023-01-16T23:51:02.554" v="88" actId="478"/>
          <ac:spMkLst>
            <pc:docMk/>
            <pc:sldMk cId="705580407" sldId="311"/>
            <ac:spMk id="22" creationId="{00000000-0000-0000-0000-000000000000}"/>
          </ac:spMkLst>
        </pc:spChg>
      </pc:sldChg>
      <pc:sldChg chg="del">
        <pc:chgData name="Antonio Chaves" userId="9f307884d93720a1" providerId="LiveId" clId="{1047ADB4-4C42-48C9-A0F0-3C70F18ACDA7}" dt="2023-01-16T14:40:51.587" v="65" actId="47"/>
        <pc:sldMkLst>
          <pc:docMk/>
          <pc:sldMk cId="285201715" sldId="312"/>
        </pc:sldMkLst>
      </pc:sldChg>
      <pc:sldChg chg="del">
        <pc:chgData name="Antonio Chaves" userId="9f307884d93720a1" providerId="LiveId" clId="{1047ADB4-4C42-48C9-A0F0-3C70F18ACDA7}" dt="2023-01-16T14:37:54.577" v="9" actId="47"/>
        <pc:sldMkLst>
          <pc:docMk/>
          <pc:sldMk cId="1435232850" sldId="328"/>
        </pc:sldMkLst>
      </pc:sldChg>
      <pc:sldChg chg="del">
        <pc:chgData name="Antonio Chaves" userId="9f307884d93720a1" providerId="LiveId" clId="{1047ADB4-4C42-48C9-A0F0-3C70F18ACDA7}" dt="2023-01-16T14:37:55.059" v="10" actId="47"/>
        <pc:sldMkLst>
          <pc:docMk/>
          <pc:sldMk cId="1422186846" sldId="329"/>
        </pc:sldMkLst>
      </pc:sldChg>
      <pc:sldChg chg="del">
        <pc:chgData name="Antonio Chaves" userId="9f307884d93720a1" providerId="LiveId" clId="{1047ADB4-4C42-48C9-A0F0-3C70F18ACDA7}" dt="2023-01-16T14:38:43.676" v="29" actId="47"/>
        <pc:sldMkLst>
          <pc:docMk/>
          <pc:sldMk cId="1201329612" sldId="330"/>
        </pc:sldMkLst>
      </pc:sldChg>
      <pc:sldChg chg="del">
        <pc:chgData name="Antonio Chaves" userId="9f307884d93720a1" providerId="LiveId" clId="{1047ADB4-4C42-48C9-A0F0-3C70F18ACDA7}" dt="2023-01-16T14:38:44.350" v="30" actId="47"/>
        <pc:sldMkLst>
          <pc:docMk/>
          <pc:sldMk cId="105539790" sldId="331"/>
        </pc:sldMkLst>
      </pc:sldChg>
      <pc:sldChg chg="del">
        <pc:chgData name="Antonio Chaves" userId="9f307884d93720a1" providerId="LiveId" clId="{1047ADB4-4C42-48C9-A0F0-3C70F18ACDA7}" dt="2023-01-16T14:38:45.241" v="31" actId="47"/>
        <pc:sldMkLst>
          <pc:docMk/>
          <pc:sldMk cId="1154689620" sldId="333"/>
        </pc:sldMkLst>
      </pc:sldChg>
      <pc:sldChg chg="del">
        <pc:chgData name="Antonio Chaves" userId="9f307884d93720a1" providerId="LiveId" clId="{1047ADB4-4C42-48C9-A0F0-3C70F18ACDA7}" dt="2023-01-16T14:38:46.086" v="32" actId="47"/>
        <pc:sldMkLst>
          <pc:docMk/>
          <pc:sldMk cId="1302820634" sldId="335"/>
        </pc:sldMkLst>
      </pc:sldChg>
      <pc:sldChg chg="del">
        <pc:chgData name="Antonio Chaves" userId="9f307884d93720a1" providerId="LiveId" clId="{1047ADB4-4C42-48C9-A0F0-3C70F18ACDA7}" dt="2023-01-16T16:52:42.539" v="84" actId="47"/>
        <pc:sldMkLst>
          <pc:docMk/>
          <pc:sldMk cId="763130826" sldId="336"/>
        </pc:sldMkLst>
      </pc:sldChg>
      <pc:sldChg chg="del">
        <pc:chgData name="Antonio Chaves" userId="9f307884d93720a1" providerId="LiveId" clId="{1047ADB4-4C42-48C9-A0F0-3C70F18ACDA7}" dt="2023-01-16T14:37:54.166" v="8" actId="47"/>
        <pc:sldMkLst>
          <pc:docMk/>
          <pc:sldMk cId="1410234987" sldId="337"/>
        </pc:sldMkLst>
      </pc:sldChg>
      <pc:sldChg chg="del">
        <pc:chgData name="Antonio Chaves" userId="9f307884d93720a1" providerId="LiveId" clId="{1047ADB4-4C42-48C9-A0F0-3C70F18ACDA7}" dt="2023-01-16T14:37:57.059" v="14" actId="47"/>
        <pc:sldMkLst>
          <pc:docMk/>
          <pc:sldMk cId="1035067326" sldId="340"/>
        </pc:sldMkLst>
      </pc:sldChg>
      <pc:sldChg chg="del">
        <pc:chgData name="Antonio Chaves" userId="9f307884d93720a1" providerId="LiveId" clId="{1047ADB4-4C42-48C9-A0F0-3C70F18ACDA7}" dt="2023-01-16T14:38:39.820" v="24" actId="47"/>
        <pc:sldMkLst>
          <pc:docMk/>
          <pc:sldMk cId="1377184672" sldId="341"/>
        </pc:sldMkLst>
      </pc:sldChg>
      <pc:sldChg chg="del">
        <pc:chgData name="Antonio Chaves" userId="9f307884d93720a1" providerId="LiveId" clId="{1047ADB4-4C42-48C9-A0F0-3C70F18ACDA7}" dt="2023-01-16T14:38:40.471" v="25" actId="47"/>
        <pc:sldMkLst>
          <pc:docMk/>
          <pc:sldMk cId="862770009" sldId="342"/>
        </pc:sldMkLst>
      </pc:sldChg>
      <pc:sldChg chg="del">
        <pc:chgData name="Antonio Chaves" userId="9f307884d93720a1" providerId="LiveId" clId="{1047ADB4-4C42-48C9-A0F0-3C70F18ACDA7}" dt="2023-01-16T14:38:41.410" v="26" actId="47"/>
        <pc:sldMkLst>
          <pc:docMk/>
          <pc:sldMk cId="1300727641" sldId="356"/>
        </pc:sldMkLst>
      </pc:sldChg>
      <pc:sldChg chg="del">
        <pc:chgData name="Antonio Chaves" userId="9f307884d93720a1" providerId="LiveId" clId="{1047ADB4-4C42-48C9-A0F0-3C70F18ACDA7}" dt="2023-01-16T14:37:58.749" v="17" actId="47"/>
        <pc:sldMkLst>
          <pc:docMk/>
          <pc:sldMk cId="1870004197" sldId="359"/>
        </pc:sldMkLst>
      </pc:sldChg>
      <pc:sldChg chg="del">
        <pc:chgData name="Antonio Chaves" userId="9f307884d93720a1" providerId="LiveId" clId="{1047ADB4-4C42-48C9-A0F0-3C70F18ACDA7}" dt="2023-01-16T14:38:03.012" v="19" actId="47"/>
        <pc:sldMkLst>
          <pc:docMk/>
          <pc:sldMk cId="1396504739" sldId="361"/>
        </pc:sldMkLst>
      </pc:sldChg>
      <pc:sldChg chg="modSp mod">
        <pc:chgData name="Antonio Chaves" userId="9f307884d93720a1" providerId="LiveId" clId="{1047ADB4-4C42-48C9-A0F0-3C70F18ACDA7}" dt="2023-01-17T16:42:27.158" v="159" actId="1036"/>
        <pc:sldMkLst>
          <pc:docMk/>
          <pc:sldMk cId="4150123438" sldId="540"/>
        </pc:sldMkLst>
        <pc:spChg chg="mod">
          <ac:chgData name="Antonio Chaves" userId="9f307884d93720a1" providerId="LiveId" clId="{1047ADB4-4C42-48C9-A0F0-3C70F18ACDA7}" dt="2023-01-17T16:05:12.229" v="155" actId="20577"/>
          <ac:spMkLst>
            <pc:docMk/>
            <pc:sldMk cId="4150123438" sldId="540"/>
            <ac:spMk id="3" creationId="{1F9CD607-D668-9042-B57B-F8260409A1C3}"/>
          </ac:spMkLst>
        </pc:spChg>
        <pc:picChg chg="mod">
          <ac:chgData name="Antonio Chaves" userId="9f307884d93720a1" providerId="LiveId" clId="{1047ADB4-4C42-48C9-A0F0-3C70F18ACDA7}" dt="2023-01-17T16:42:27.158" v="159" actId="1036"/>
          <ac:picMkLst>
            <pc:docMk/>
            <pc:sldMk cId="4150123438" sldId="540"/>
            <ac:picMk id="9" creationId="{DF0E1C79-41B9-2FAC-024A-8CD11B3391AB}"/>
          </ac:picMkLst>
        </pc:picChg>
      </pc:sldChg>
      <pc:sldChg chg="del">
        <pc:chgData name="Antonio Chaves" userId="9f307884d93720a1" providerId="LiveId" clId="{1047ADB4-4C42-48C9-A0F0-3C70F18ACDA7}" dt="2023-01-16T14:37:50.289" v="0" actId="47"/>
        <pc:sldMkLst>
          <pc:docMk/>
          <pc:sldMk cId="1953302941" sldId="544"/>
        </pc:sldMkLst>
      </pc:sldChg>
      <pc:sldChg chg="del">
        <pc:chgData name="Antonio Chaves" userId="9f307884d93720a1" providerId="LiveId" clId="{1047ADB4-4C42-48C9-A0F0-3C70F18ACDA7}" dt="2023-01-16T14:37:51.814" v="3" actId="47"/>
        <pc:sldMkLst>
          <pc:docMk/>
          <pc:sldMk cId="4003691099" sldId="545"/>
        </pc:sldMkLst>
      </pc:sldChg>
      <pc:sldChg chg="del">
        <pc:chgData name="Antonio Chaves" userId="9f307884d93720a1" providerId="LiveId" clId="{1047ADB4-4C42-48C9-A0F0-3C70F18ACDA7}" dt="2023-01-16T14:37:50.774" v="1" actId="47"/>
        <pc:sldMkLst>
          <pc:docMk/>
          <pc:sldMk cId="4189730695" sldId="546"/>
        </pc:sldMkLst>
      </pc:sldChg>
      <pc:sldChg chg="del">
        <pc:chgData name="Antonio Chaves" userId="9f307884d93720a1" providerId="LiveId" clId="{1047ADB4-4C42-48C9-A0F0-3C70F18ACDA7}" dt="2023-01-16T14:37:51.265" v="2" actId="47"/>
        <pc:sldMkLst>
          <pc:docMk/>
          <pc:sldMk cId="1481828755" sldId="547"/>
        </pc:sldMkLst>
      </pc:sldChg>
      <pc:sldChg chg="del">
        <pc:chgData name="Antonio Chaves" userId="9f307884d93720a1" providerId="LiveId" clId="{1047ADB4-4C42-48C9-A0F0-3C70F18ACDA7}" dt="2023-01-16T16:52:58.990" v="85" actId="47"/>
        <pc:sldMkLst>
          <pc:docMk/>
          <pc:sldMk cId="3778762095" sldId="548"/>
        </pc:sldMkLst>
      </pc:sldChg>
      <pc:sldChg chg="del">
        <pc:chgData name="Antonio Chaves" userId="9f307884d93720a1" providerId="LiveId" clId="{1047ADB4-4C42-48C9-A0F0-3C70F18ACDA7}" dt="2023-01-16T16:52:41.549" v="82" actId="47"/>
        <pc:sldMkLst>
          <pc:docMk/>
          <pc:sldMk cId="2262003815" sldId="550"/>
        </pc:sldMkLst>
      </pc:sldChg>
      <pc:sldChg chg="del">
        <pc:chgData name="Antonio Chaves" userId="9f307884d93720a1" providerId="LiveId" clId="{1047ADB4-4C42-48C9-A0F0-3C70F18ACDA7}" dt="2023-01-16T16:52:42.099" v="83" actId="47"/>
        <pc:sldMkLst>
          <pc:docMk/>
          <pc:sldMk cId="1193686213" sldId="551"/>
        </pc:sldMkLst>
      </pc:sldChg>
      <pc:sldChg chg="del">
        <pc:chgData name="Antonio Chaves" userId="9f307884d93720a1" providerId="LiveId" clId="{1047ADB4-4C42-48C9-A0F0-3C70F18ACDA7}" dt="2023-01-16T16:52:39.883" v="80" actId="47"/>
        <pc:sldMkLst>
          <pc:docMk/>
          <pc:sldMk cId="2113062299" sldId="552"/>
        </pc:sldMkLst>
      </pc:sldChg>
      <pc:sldChg chg="del">
        <pc:chgData name="Antonio Chaves" userId="9f307884d93720a1" providerId="LiveId" clId="{1047ADB4-4C42-48C9-A0F0-3C70F18ACDA7}" dt="2023-01-16T16:52:39.323" v="79" actId="47"/>
        <pc:sldMkLst>
          <pc:docMk/>
          <pc:sldMk cId="980654685" sldId="555"/>
        </pc:sldMkLst>
      </pc:sldChg>
      <pc:sldChg chg="del">
        <pc:chgData name="Antonio Chaves" userId="9f307884d93720a1" providerId="LiveId" clId="{1047ADB4-4C42-48C9-A0F0-3C70F18ACDA7}" dt="2023-01-16T16:52:38.503" v="78" actId="47"/>
        <pc:sldMkLst>
          <pc:docMk/>
          <pc:sldMk cId="3641677802" sldId="556"/>
        </pc:sldMkLst>
      </pc:sldChg>
      <pc:sldChg chg="del">
        <pc:chgData name="Antonio Chaves" userId="9f307884d93720a1" providerId="LiveId" clId="{1047ADB4-4C42-48C9-A0F0-3C70F18ACDA7}" dt="2023-01-16T16:52:36.941" v="77" actId="47"/>
        <pc:sldMkLst>
          <pc:docMk/>
          <pc:sldMk cId="4002501250" sldId="557"/>
        </pc:sldMkLst>
      </pc:sldChg>
      <pc:sldChg chg="del">
        <pc:chgData name="Antonio Chaves" userId="9f307884d93720a1" providerId="LiveId" clId="{1047ADB4-4C42-48C9-A0F0-3C70F18ACDA7}" dt="2023-01-16T16:52:40.521" v="81" actId="47"/>
        <pc:sldMkLst>
          <pc:docMk/>
          <pc:sldMk cId="1941518638" sldId="559"/>
        </pc:sldMkLst>
      </pc:sldChg>
      <pc:sldChg chg="del">
        <pc:chgData name="Antonio Chaves" userId="9f307884d93720a1" providerId="LiveId" clId="{1047ADB4-4C42-48C9-A0F0-3C70F18ACDA7}" dt="2023-01-16T14:37:52.224" v="4" actId="47"/>
        <pc:sldMkLst>
          <pc:docMk/>
          <pc:sldMk cId="1334567057" sldId="560"/>
        </pc:sldMkLst>
      </pc:sldChg>
      <pc:sldChg chg="del">
        <pc:chgData name="Antonio Chaves" userId="9f307884d93720a1" providerId="LiveId" clId="{1047ADB4-4C42-48C9-A0F0-3C70F18ACDA7}" dt="2023-01-16T14:37:52.711" v="5" actId="47"/>
        <pc:sldMkLst>
          <pc:docMk/>
          <pc:sldMk cId="177467586" sldId="561"/>
        </pc:sldMkLst>
      </pc:sldChg>
      <pc:sldChg chg="del">
        <pc:chgData name="Antonio Chaves" userId="9f307884d93720a1" providerId="LiveId" clId="{1047ADB4-4C42-48C9-A0F0-3C70F18ACDA7}" dt="2023-01-16T14:37:53.166" v="6" actId="47"/>
        <pc:sldMkLst>
          <pc:docMk/>
          <pc:sldMk cId="1143304571" sldId="563"/>
        </pc:sldMkLst>
      </pc:sldChg>
      <pc:sldChg chg="del">
        <pc:chgData name="Antonio Chaves" userId="9f307884d93720a1" providerId="LiveId" clId="{1047ADB4-4C42-48C9-A0F0-3C70F18ACDA7}" dt="2023-01-16T14:37:53.665" v="7" actId="47"/>
        <pc:sldMkLst>
          <pc:docMk/>
          <pc:sldMk cId="517911018" sldId="564"/>
        </pc:sldMkLst>
      </pc:sldChg>
    </pc:docChg>
  </pc:docChgLst>
  <pc:docChgLst>
    <pc:chgData name="Antonio Chaves" userId="9f307884d93720a1" providerId="LiveId" clId="{382322FC-0DEE-4506-A51E-E25B1AAF118E}"/>
    <pc:docChg chg="modSld">
      <pc:chgData name="Antonio Chaves" userId="9f307884d93720a1" providerId="LiveId" clId="{382322FC-0DEE-4506-A51E-E25B1AAF118E}" dt="2023-01-04T23:19:15.933" v="0"/>
      <pc:docMkLst>
        <pc:docMk/>
      </pc:docMkLst>
      <pc:sldChg chg="modSp">
        <pc:chgData name="Antonio Chaves" userId="9f307884d93720a1" providerId="LiveId" clId="{382322FC-0DEE-4506-A51E-E25B1AAF118E}" dt="2023-01-04T23:19:15.933" v="0"/>
        <pc:sldMkLst>
          <pc:docMk/>
          <pc:sldMk cId="1941518638" sldId="559"/>
        </pc:sldMkLst>
        <pc:spChg chg="mod">
          <ac:chgData name="Antonio Chaves" userId="9f307884d93720a1" providerId="LiveId" clId="{382322FC-0DEE-4506-A51E-E25B1AAF118E}" dt="2023-01-04T23:19:15.933" v="0"/>
          <ac:spMkLst>
            <pc:docMk/>
            <pc:sldMk cId="1941518638" sldId="559"/>
            <ac:spMk id="10" creationId="{46FEF090-42E9-7DCD-38D2-C306BCB17C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7EF0A-35DC-BF42-A773-812EDB0677B2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FB72E-3FFD-BA45-986D-9632F1E041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4011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87367-A897-4B4F-903A-0EF1750936A9}" type="datetimeFigureOut">
              <a:rPr lang="en-US" smtClean="0"/>
              <a:t>1/17/2023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80C9B-E63C-C14B-8D8B-69F3509FFE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03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27"/>
          <a:stretch/>
        </p:blipFill>
        <p:spPr>
          <a:xfrm>
            <a:off x="-16043" y="0"/>
            <a:ext cx="9160043" cy="686696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788988" y="786407"/>
            <a:ext cx="7549979" cy="1415571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Lecture Outlines</a:t>
            </a:r>
            <a:endParaRPr lang="en-US" sz="3600" b="1" i="1" dirty="0">
              <a:solidFill>
                <a:srgbClr val="E7AA34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5472916"/>
            <a:ext cx="337829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Withgott</a:t>
            </a:r>
            <a:r>
              <a:rPr lang="en-US" sz="2000" dirty="0">
                <a:solidFill>
                  <a:schemeClr val="bg1"/>
                </a:solidFill>
              </a:rPr>
              <a:t> | </a:t>
            </a:r>
            <a:r>
              <a:rPr lang="en-US" sz="2000" dirty="0" err="1">
                <a:solidFill>
                  <a:schemeClr val="bg1"/>
                </a:solidFill>
              </a:rPr>
              <a:t>Laposata</a:t>
            </a:r>
            <a:endParaRPr lang="en-US" sz="20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Sixth Edition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22421" y="270945"/>
            <a:ext cx="7795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ENVIRONMENT  </a:t>
            </a:r>
            <a:r>
              <a:rPr lang="en-US" sz="2800" dirty="0">
                <a:solidFill>
                  <a:schemeClr val="tx2"/>
                </a:solidFill>
              </a:rPr>
              <a:t>the science</a:t>
            </a:r>
            <a:r>
              <a:rPr lang="en-US" sz="2800" baseline="0" dirty="0">
                <a:solidFill>
                  <a:schemeClr val="tx2"/>
                </a:solidFill>
              </a:rPr>
              <a:t> behind the stories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858397" y="5969654"/>
            <a:ext cx="5097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Lecture Outlines by</a:t>
            </a:r>
          </a:p>
          <a:p>
            <a:pPr algn="r"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</a:rPr>
              <a:t>James </a:t>
            </a:r>
            <a:r>
              <a:rPr lang="en-US" sz="1600" dirty="0" err="1">
                <a:solidFill>
                  <a:schemeClr val="bg1"/>
                </a:solidFill>
              </a:rPr>
              <a:t>Dauray</a:t>
            </a:r>
            <a:r>
              <a:rPr lang="en-US" sz="1600" dirty="0">
                <a:solidFill>
                  <a:schemeClr val="bg1"/>
                </a:solidFill>
              </a:rPr>
              <a:t>, College of Lake County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543050" y="2550640"/>
            <a:ext cx="60529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Chapter 1</a:t>
            </a:r>
          </a:p>
          <a:p>
            <a:pPr algn="ctr"/>
            <a:endParaRPr lang="en-US" sz="3200" b="1" i="1" dirty="0">
              <a:solidFill>
                <a:schemeClr val="bg1"/>
              </a:solidFill>
            </a:endParaRPr>
          </a:p>
          <a:p>
            <a:pPr algn="ctr"/>
            <a:r>
              <a:rPr lang="en-US" sz="3200" b="1" i="1" dirty="0">
                <a:solidFill>
                  <a:schemeClr val="bg1"/>
                </a:solidFill>
              </a:rPr>
              <a:t>Science and Sustainability: An Introduction to Environmental Science</a:t>
            </a:r>
          </a:p>
        </p:txBody>
      </p:sp>
    </p:spTree>
    <p:extLst>
      <p:ext uri="{BB962C8B-B14F-4D97-AF65-F5344CB8AC3E}">
        <p14:creationId xmlns:p14="http://schemas.microsoft.com/office/powerpoint/2010/main" val="28677163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277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view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6025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827903"/>
            <a:ext cx="8849528" cy="5298261"/>
          </a:xfrm>
        </p:spPr>
        <p:txBody>
          <a:bodyPr/>
          <a:lstStyle>
            <a:lvl1pPr marL="514350" indent="-514350">
              <a:spcAft>
                <a:spcPts val="600"/>
              </a:spcAft>
              <a:buFont typeface="+mj-lt"/>
              <a:buAutoNum type="arabicPeriod"/>
              <a:defRPr/>
            </a:lvl1pPr>
            <a:lvl2pPr marL="971550" indent="-514350">
              <a:buFont typeface="+mj-lt"/>
              <a:buAutoNum type="alphaLcPeriod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85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62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95" y="225315"/>
            <a:ext cx="8849528" cy="59008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90700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7464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2018 Pearson Education, Inc.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"/>
            <a:ext cx="9144000" cy="1469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28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395" y="225315"/>
            <a:ext cx="8849528" cy="10753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395" y="1300678"/>
            <a:ext cx="8849528" cy="4825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© 2018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212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7" r:id="rId4"/>
    <p:sldLayoutId id="2147483658" r:id="rId5"/>
    <p:sldLayoutId id="2147483654" r:id="rId6"/>
    <p:sldLayoutId id="2147483655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4373B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buClr>
          <a:srgbClr val="4373B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6677C-6693-FC48-AB5A-3F2805DC5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193765"/>
            <a:ext cx="8534400" cy="544513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Experiment for Testing a Hypothesis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CD607-D668-9042-B57B-F8260409A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294" y="913002"/>
            <a:ext cx="6185222" cy="5802313"/>
          </a:xfrm>
        </p:spPr>
        <p:txBody>
          <a:bodyPr/>
          <a:lstStyle/>
          <a:p>
            <a:pPr algn="just">
              <a:defRPr/>
            </a:pPr>
            <a:r>
              <a:rPr lang="en-US" sz="2600" u="sng" dirty="0"/>
              <a:t>Independent variable</a:t>
            </a:r>
            <a:r>
              <a:rPr lang="en-US" sz="2600" dirty="0"/>
              <a:t>: the probable cause (x-axis)</a:t>
            </a:r>
          </a:p>
          <a:p>
            <a:pPr algn="just">
              <a:defRPr/>
            </a:pPr>
            <a:r>
              <a:rPr lang="en-US" sz="2600" u="sng" dirty="0"/>
              <a:t>Dependent variable</a:t>
            </a:r>
            <a:r>
              <a:rPr lang="en-US" sz="2600" dirty="0"/>
              <a:t>: </a:t>
            </a:r>
            <a:r>
              <a:rPr lang="en-US" sz="2600"/>
              <a:t>the probably </a:t>
            </a:r>
            <a:r>
              <a:rPr lang="en-US" sz="2600" dirty="0"/>
              <a:t>effect (y-axis)</a:t>
            </a:r>
          </a:p>
          <a:p>
            <a:pPr algn="just">
              <a:defRPr/>
            </a:pPr>
            <a:r>
              <a:rPr lang="en-US" sz="2600" u="sng" dirty="0"/>
              <a:t>Negative control</a:t>
            </a:r>
            <a:r>
              <a:rPr lang="en-US" sz="2600" dirty="0"/>
              <a:t>: produces a (-) result when a (-) result is expected </a:t>
            </a:r>
          </a:p>
          <a:p>
            <a:pPr algn="just">
              <a:defRPr/>
            </a:pPr>
            <a:r>
              <a:rPr lang="en-US" sz="2600" u="sng" dirty="0"/>
              <a:t>Positive control</a:t>
            </a:r>
            <a:r>
              <a:rPr lang="en-US" sz="2600" dirty="0"/>
              <a:t>: produces a (+) result when a (+) result is expected </a:t>
            </a:r>
          </a:p>
          <a:p>
            <a:pPr algn="just">
              <a:defRPr/>
            </a:pPr>
            <a:r>
              <a:rPr lang="en-US" sz="2600" u="sng" dirty="0"/>
              <a:t>Experimental group</a:t>
            </a:r>
            <a:r>
              <a:rPr lang="en-US" sz="2600" dirty="0"/>
              <a:t>: group subjected to the novel treatment </a:t>
            </a:r>
          </a:p>
          <a:p>
            <a:pPr algn="just">
              <a:defRPr/>
            </a:pPr>
            <a:r>
              <a:rPr lang="en-US" sz="2600" u="sng" dirty="0"/>
              <a:t>Confounding variables</a:t>
            </a:r>
            <a:r>
              <a:rPr lang="en-US" sz="2600" dirty="0"/>
              <a:t>: variables not under observation that can affect the data</a:t>
            </a:r>
            <a:endParaRPr lang="en-US" sz="2600" u="sng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13D19B-416C-12BF-6BBD-163757C66F30}"/>
              </a:ext>
            </a:extLst>
          </p:cNvPr>
          <p:cNvCxnSpPr>
            <a:cxnSpLocks/>
          </p:cNvCxnSpPr>
          <p:nvPr/>
        </p:nvCxnSpPr>
        <p:spPr>
          <a:xfrm>
            <a:off x="7055960" y="1326057"/>
            <a:ext cx="763929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B6508D-0240-4162-EF7C-8FB49AC7EC69}"/>
              </a:ext>
            </a:extLst>
          </p:cNvPr>
          <p:cNvCxnSpPr>
            <a:cxnSpLocks/>
          </p:cNvCxnSpPr>
          <p:nvPr/>
        </p:nvCxnSpPr>
        <p:spPr>
          <a:xfrm flipV="1">
            <a:off x="7037407" y="760602"/>
            <a:ext cx="0" cy="6052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EA2FF4-D7F7-189F-7EE4-8FBA158B9020}"/>
              </a:ext>
            </a:extLst>
          </p:cNvPr>
          <p:cNvCxnSpPr>
            <a:cxnSpLocks/>
          </p:cNvCxnSpPr>
          <p:nvPr/>
        </p:nvCxnSpPr>
        <p:spPr>
          <a:xfrm>
            <a:off x="7037406" y="2270567"/>
            <a:ext cx="76392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656110C-3C6F-D2B3-204D-E2497E3A3C0B}"/>
              </a:ext>
            </a:extLst>
          </p:cNvPr>
          <p:cNvCxnSpPr>
            <a:cxnSpLocks/>
          </p:cNvCxnSpPr>
          <p:nvPr/>
        </p:nvCxnSpPr>
        <p:spPr>
          <a:xfrm flipV="1">
            <a:off x="7077163" y="1569060"/>
            <a:ext cx="0" cy="68560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6326AE33-B79B-5D0A-A946-D3657E663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2742" y="5392550"/>
            <a:ext cx="1610228" cy="1370490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DF0E1C79-41B9-2FAC-024A-8CD11B339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599" y="3576612"/>
            <a:ext cx="1301568" cy="605211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6527103-E998-02AB-C4B6-11214CE2A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4973" y="4506408"/>
            <a:ext cx="1301569" cy="60521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717113B-52AB-5772-F462-828808C0D9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12" y="2666203"/>
            <a:ext cx="1301569" cy="60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023" y="827903"/>
            <a:ext cx="6505599" cy="5298261"/>
          </a:xfrm>
        </p:spPr>
        <p:txBody>
          <a:bodyPr/>
          <a:lstStyle/>
          <a:p>
            <a:r>
              <a:rPr lang="en-US" sz="2400" b="1" i="1" dirty="0"/>
              <a:t>Manipulative experiments </a:t>
            </a:r>
          </a:p>
          <a:p>
            <a:r>
              <a:rPr lang="en-US" sz="2400" b="1" i="1" dirty="0"/>
              <a:t>Natural experiments</a:t>
            </a:r>
            <a:endParaRPr lang="en-US" dirty="0"/>
          </a:p>
        </p:txBody>
      </p:sp>
      <p:pic>
        <p:nvPicPr>
          <p:cNvPr id="5" name="Picture 4" descr="A picture containing rodent, mammal, cat, indoor&#10;&#10;Description automatically generated">
            <a:extLst>
              <a:ext uri="{FF2B5EF4-FFF2-40B4-BE49-F238E27FC236}">
                <a16:creationId xmlns:a16="http://schemas.microsoft.com/office/drawing/2014/main" id="{554C8575-9862-926E-14B3-D78D4AF84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6" y="1395365"/>
            <a:ext cx="2473072" cy="2183331"/>
          </a:xfrm>
          <a:prstGeom prst="rect">
            <a:avLst/>
          </a:prstGeom>
        </p:spPr>
      </p:pic>
      <p:pic>
        <p:nvPicPr>
          <p:cNvPr id="7" name="Picture 6" descr="A butterfly on a plant&#10;&#10;Description automatically generated with medium confidence">
            <a:extLst>
              <a:ext uri="{FF2B5EF4-FFF2-40B4-BE49-F238E27FC236}">
                <a16:creationId xmlns:a16="http://schemas.microsoft.com/office/drawing/2014/main" id="{600743D2-DC64-F368-2437-41612BBA6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928" y="3797456"/>
            <a:ext cx="2473072" cy="282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23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review</a:t>
            </a:r>
          </a:p>
        </p:txBody>
      </p:sp>
      <p:pic>
        <p:nvPicPr>
          <p:cNvPr id="13" name="Picture 12" descr="A picture containing person, person, indoor, desk&#10;&#10;Description automatically generated">
            <a:extLst>
              <a:ext uri="{FF2B5EF4-FFF2-40B4-BE49-F238E27FC236}">
                <a16:creationId xmlns:a16="http://schemas.microsoft.com/office/drawing/2014/main" id="{64F7BAF0-14E5-854D-06BD-D008A62A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9791" y="1966612"/>
            <a:ext cx="2763132" cy="173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4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paradigm shifts</a:t>
            </a:r>
          </a:p>
        </p:txBody>
      </p:sp>
      <p:pic>
        <p:nvPicPr>
          <p:cNvPr id="15" name="Picture 14" descr="A picture containing text, colorful, mosaic, decorated&#10;&#10;Description automatically generated">
            <a:extLst>
              <a:ext uri="{FF2B5EF4-FFF2-40B4-BE49-F238E27FC236}">
                <a16:creationId xmlns:a16="http://schemas.microsoft.com/office/drawing/2014/main" id="{F9024831-4134-F99C-65AC-D27683BE9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322" y="3761771"/>
            <a:ext cx="3361477" cy="2731103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5D9AFF0-D351-B57C-9166-87F50EC97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99" y="3761771"/>
            <a:ext cx="3437360" cy="283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80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9615</TotalTime>
  <Words>78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Office Theme</vt:lpstr>
      <vt:lpstr>Experiment for Testing a Hypothesis</vt:lpstr>
      <vt:lpstr>PowerPoint Presentation</vt:lpstr>
      <vt:lpstr>Peer review</vt:lpstr>
      <vt:lpstr>paradigm shifts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Dauray</dc:creator>
  <cp:lastModifiedBy>Antonio Chaves</cp:lastModifiedBy>
  <cp:revision>211</cp:revision>
  <cp:lastPrinted>2022-10-20T15:13:36Z</cp:lastPrinted>
  <dcterms:created xsi:type="dcterms:W3CDTF">2013-08-16T14:45:44Z</dcterms:created>
  <dcterms:modified xsi:type="dcterms:W3CDTF">2023-01-17T16:42:36Z</dcterms:modified>
</cp:coreProperties>
</file>